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1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28EAEC-0D9E-495F-ADAA-729F57C5C074}" type="datetimeFigureOut">
              <a:rPr lang="ru-RU" smtClean="0"/>
              <a:pPr/>
              <a:t>22.11.2015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721D77-4BD5-4DA5-B17F-A31D3B7B45F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22.11.2015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22.11.2015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22.11.2015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22.11.2015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22.11.2015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22.11.2015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22.11.2015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22.11.2015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22.11.2015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22.11.2015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22.11.2015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A1B5E-B2CA-4E21-9575-AE8B31165728}" type="datetimeFigureOut">
              <a:rPr lang="ru-RU" smtClean="0"/>
              <a:pPr/>
              <a:t>22.11.2015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13" Type="http://schemas.openxmlformats.org/officeDocument/2006/relationships/image" Target="../media/image30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12" Type="http://schemas.openxmlformats.org/officeDocument/2006/relationships/image" Target="../media/image29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11" Type="http://schemas.openxmlformats.org/officeDocument/2006/relationships/image" Target="../media/image28.jpeg"/><Relationship Id="rId5" Type="http://schemas.openxmlformats.org/officeDocument/2006/relationships/image" Target="../media/image22.jpeg"/><Relationship Id="rId10" Type="http://schemas.openxmlformats.org/officeDocument/2006/relationships/image" Target="../media/image27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13" Type="http://schemas.openxmlformats.org/officeDocument/2006/relationships/image" Target="../media/image42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12" Type="http://schemas.openxmlformats.org/officeDocument/2006/relationships/image" Target="../media/image41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11" Type="http://schemas.openxmlformats.org/officeDocument/2006/relationships/image" Target="../media/image40.jpeg"/><Relationship Id="rId5" Type="http://schemas.openxmlformats.org/officeDocument/2006/relationships/image" Target="../media/image34.jpeg"/><Relationship Id="rId10" Type="http://schemas.openxmlformats.org/officeDocument/2006/relationships/image" Target="../media/image39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13" Type="http://schemas.openxmlformats.org/officeDocument/2006/relationships/image" Target="../media/image54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12" Type="http://schemas.openxmlformats.org/officeDocument/2006/relationships/image" Target="../media/image53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11" Type="http://schemas.openxmlformats.org/officeDocument/2006/relationships/image" Target="../media/image52.jpeg"/><Relationship Id="rId5" Type="http://schemas.openxmlformats.org/officeDocument/2006/relationships/image" Target="../media/image46.jpeg"/><Relationship Id="rId10" Type="http://schemas.openxmlformats.org/officeDocument/2006/relationships/image" Target="../media/image51.jpeg"/><Relationship Id="rId4" Type="http://schemas.openxmlformats.org/officeDocument/2006/relationships/image" Target="../media/image45.jpeg"/><Relationship Id="rId9" Type="http://schemas.openxmlformats.org/officeDocument/2006/relationships/image" Target="../media/image5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78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7030A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Филиал </a:t>
            </a:r>
            <a:r>
              <a:rPr lang="ru-RU" sz="2200" b="1" dirty="0" smtClean="0">
                <a:solidFill>
                  <a:srgbClr val="7030A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МБОУ </a:t>
            </a:r>
            <a:r>
              <a:rPr lang="ru-RU" sz="2200" b="1" dirty="0" err="1" smtClean="0">
                <a:solidFill>
                  <a:srgbClr val="7030A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Высокогорской</a:t>
            </a:r>
            <a:r>
              <a:rPr lang="ru-RU" sz="2200" b="1" dirty="0" smtClean="0">
                <a:solidFill>
                  <a:srgbClr val="7030A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средней общеобразовательной школы №3 </a:t>
            </a:r>
            <a:r>
              <a:rPr lang="ru-RU" sz="2200" b="1" dirty="0" err="1" smtClean="0">
                <a:solidFill>
                  <a:srgbClr val="7030A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Высокогорского</a:t>
            </a:r>
            <a:r>
              <a:rPr lang="ru-RU" sz="2200" b="1" dirty="0" smtClean="0">
                <a:solidFill>
                  <a:srgbClr val="7030A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муниципального района РТ – «</a:t>
            </a:r>
            <a:r>
              <a:rPr lang="ru-RU" sz="2200" b="1" dirty="0" err="1" smtClean="0">
                <a:solidFill>
                  <a:srgbClr val="7030A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Пановская</a:t>
            </a:r>
            <a:r>
              <a:rPr lang="ru-RU" sz="2200" dirty="0" smtClean="0">
                <a:solidFill>
                  <a:srgbClr val="7030A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sz="2200" dirty="0" smtClean="0">
                <a:solidFill>
                  <a:srgbClr val="7030A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2200" b="1" dirty="0" smtClean="0">
                <a:solidFill>
                  <a:srgbClr val="7030A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основная общеобразовательная школа </a:t>
            </a:r>
            <a:r>
              <a:rPr lang="ru-RU" sz="2200" b="1" dirty="0" err="1" smtClean="0">
                <a:solidFill>
                  <a:srgbClr val="7030A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Высокогорского</a:t>
            </a:r>
            <a:r>
              <a:rPr lang="ru-RU" sz="2200" b="1" dirty="0" smtClean="0">
                <a:solidFill>
                  <a:srgbClr val="7030A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муниципального района РТ»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357430"/>
            <a:ext cx="8186766" cy="3768733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6600" b="1" dirty="0" smtClean="0">
                <a:solidFill>
                  <a:srgbClr val="C00000"/>
                </a:solidFill>
                <a:latin typeface="Times New Roman" pitchFamily="18" charset="0"/>
                <a:ea typeface="GungsuhChe" pitchFamily="49" charset="-127"/>
                <a:cs typeface="Times New Roman" pitchFamily="18" charset="0"/>
              </a:rPr>
              <a:t>ШКОЛЬНОЕ </a:t>
            </a:r>
          </a:p>
          <a:p>
            <a:pPr algn="ctr">
              <a:buNone/>
            </a:pPr>
            <a:r>
              <a:rPr lang="ru-RU" sz="6600" b="1" dirty="0" smtClean="0">
                <a:solidFill>
                  <a:srgbClr val="C00000"/>
                </a:solidFill>
                <a:latin typeface="Times New Roman" pitchFamily="18" charset="0"/>
                <a:ea typeface="GungsuhChe" pitchFamily="49" charset="-127"/>
                <a:cs typeface="Times New Roman" pitchFamily="18" charset="0"/>
              </a:rPr>
              <a:t>УЧЕНИЧЕСКОЕ </a:t>
            </a:r>
          </a:p>
          <a:p>
            <a:pPr algn="ctr">
              <a:buNone/>
            </a:pPr>
            <a:r>
              <a:rPr lang="ru-RU" sz="6600" b="1" dirty="0" smtClean="0">
                <a:solidFill>
                  <a:srgbClr val="C00000"/>
                </a:solidFill>
                <a:latin typeface="Times New Roman" pitchFamily="18" charset="0"/>
                <a:ea typeface="GungsuhChe" pitchFamily="49" charset="-127"/>
                <a:cs typeface="Times New Roman" pitchFamily="18" charset="0"/>
              </a:rPr>
              <a:t>САМОУПРАВЛЕНИЕ</a:t>
            </a:r>
            <a:endParaRPr lang="ru-RU" sz="6600" b="1" dirty="0">
              <a:solidFill>
                <a:srgbClr val="C00000"/>
              </a:solidFill>
              <a:latin typeface="Times New Roman" pitchFamily="18" charset="0"/>
              <a:ea typeface="GungsuhChe" pitchFamily="49" charset="-127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>
                <a:solidFill>
                  <a:schemeClr val="accent2"/>
                </a:solidFill>
              </a:rPr>
              <a:t>Школьное </a:t>
            </a:r>
            <a:r>
              <a:rPr lang="ru-RU" sz="3100" b="1" dirty="0" smtClean="0">
                <a:solidFill>
                  <a:schemeClr val="accent2"/>
                </a:solidFill>
              </a:rPr>
              <a:t>ученическое самоуправление имеет свои </a:t>
            </a:r>
            <a:r>
              <a:rPr lang="ru-RU" sz="3100" b="1" dirty="0" smtClean="0">
                <a:solidFill>
                  <a:schemeClr val="accent2"/>
                </a:solidFill>
              </a:rPr>
              <a:t>символы: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G:\для эмблемы\ФЛАГ.gif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6643702" y="2285992"/>
            <a:ext cx="1765414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G:\для эмблемы\готовая эмблема.gif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71472" y="2285992"/>
            <a:ext cx="1843809" cy="2022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2571736" y="4500570"/>
            <a:ext cx="4071966" cy="17859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  <a:ea typeface="Arial Unicode MS" pitchFamily="34" charset="-128"/>
                <a:cs typeface="BrowalliaUPC" pitchFamily="34" charset="-34"/>
              </a:rPr>
              <a:t>«Мы разные - в этом наше богатство! </a:t>
            </a:r>
            <a:br>
              <a:rPr lang="ru-RU" sz="2800" b="1" dirty="0" smtClean="0">
                <a:solidFill>
                  <a:srgbClr val="FF0000"/>
                </a:solidFill>
                <a:latin typeface="Comic Sans MS" pitchFamily="66" charset="0"/>
                <a:ea typeface="Arial Unicode MS" pitchFamily="34" charset="-128"/>
                <a:cs typeface="BrowalliaUPC" pitchFamily="34" charset="-34"/>
              </a:rPr>
            </a:br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  <a:ea typeface="Arial Unicode MS" pitchFamily="34" charset="-128"/>
                <a:cs typeface="BrowalliaUPC" pitchFamily="34" charset="-34"/>
              </a:rPr>
              <a:t>    Мы вместе - в этом наша сила!»</a:t>
            </a:r>
            <a:endParaRPr lang="ru-RU" sz="2800" b="1" dirty="0">
              <a:solidFill>
                <a:srgbClr val="FF0000"/>
              </a:solidFill>
              <a:latin typeface="Comic Sans MS" pitchFamily="66" charset="0"/>
              <a:ea typeface="Arial Unicode MS" pitchFamily="34" charset="-128"/>
              <a:cs typeface="BrowalliaUPC" pitchFamily="34" charset="-34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28992" y="1714488"/>
            <a:ext cx="2357454" cy="9144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i="1" dirty="0" smtClean="0">
                <a:solidFill>
                  <a:srgbClr val="002060"/>
                </a:solidFill>
              </a:rPr>
              <a:t>«УДАР»</a:t>
            </a:r>
            <a:endParaRPr lang="ru-RU" sz="4800" b="1" i="1" dirty="0">
              <a:solidFill>
                <a:srgbClr val="00206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3428992" y="3714752"/>
            <a:ext cx="2357454" cy="714380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Наш девиз: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642910" y="1714488"/>
            <a:ext cx="1714512" cy="500066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Эмблема </a:t>
            </a:r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6643702" y="1643050"/>
            <a:ext cx="1714512" cy="500066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Наш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флаг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accent2"/>
                </a:solidFill>
                <a:cs typeface="Times New Roman" pitchFamily="18" charset="0"/>
              </a:rPr>
              <a:t>Структура</a:t>
            </a:r>
            <a:r>
              <a:rPr lang="ru-RU" sz="4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школьного ученического самоуправления</a:t>
            </a:r>
            <a:endParaRPr lang="ru-RU" sz="40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643050"/>
            <a:ext cx="8229600" cy="452596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00430" y="2571744"/>
            <a:ext cx="2143140" cy="42862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ПРЕДСЕДАТЕЛЬ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3571876"/>
            <a:ext cx="1271590" cy="64294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КОМИТЕТ ОБРАЗОВАНИЯ</a:t>
            </a:r>
            <a:endParaRPr lang="ru-RU" sz="1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00298" y="3214686"/>
            <a:ext cx="1285884" cy="64294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КОМИТЕТ ДИСЦИПЛИНЫ И ПОРЯДКА</a:t>
            </a:r>
            <a:endParaRPr lang="ru-RU" sz="1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215206" y="3571876"/>
            <a:ext cx="1285884" cy="64294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КОМИТЕТ ТРУДА</a:t>
            </a:r>
            <a:endParaRPr lang="ru-RU" sz="1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429256" y="3214686"/>
            <a:ext cx="1285884" cy="64294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КОМИТЕТ ЗДОРОВЬЯ И  СПОРТА</a:t>
            </a:r>
            <a:endParaRPr lang="ru-RU" sz="1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000496" y="3857628"/>
            <a:ext cx="1271590" cy="7143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КОМИТЕТ КУЛЬТУРНО-МАССОВОЙ РАБОТЫ</a:t>
            </a:r>
            <a:endParaRPr lang="ru-RU" sz="1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85918" y="4786322"/>
            <a:ext cx="5643602" cy="42862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КЛАССНЫЕ ОТРЯДЫ </a:t>
            </a:r>
            <a:endParaRPr lang="ru-RU" sz="1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Прямая со стрелкой 14"/>
          <p:cNvCxnSpPr>
            <a:stCxn id="4" idx="2"/>
          </p:cNvCxnSpPr>
          <p:nvPr/>
        </p:nvCxnSpPr>
        <p:spPr>
          <a:xfrm rot="5400000">
            <a:off x="4178297" y="3393281"/>
            <a:ext cx="786612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endCxn id="6" idx="0"/>
          </p:cNvCxnSpPr>
          <p:nvPr/>
        </p:nvCxnSpPr>
        <p:spPr>
          <a:xfrm rot="5400000">
            <a:off x="3000364" y="2643182"/>
            <a:ext cx="714380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97" idx="1"/>
          </p:cNvCxnSpPr>
          <p:nvPr/>
        </p:nvCxnSpPr>
        <p:spPr>
          <a:xfrm rot="10800000" flipV="1">
            <a:off x="1714480" y="2321710"/>
            <a:ext cx="1785950" cy="11787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endCxn id="10" idx="0"/>
          </p:cNvCxnSpPr>
          <p:nvPr/>
        </p:nvCxnSpPr>
        <p:spPr>
          <a:xfrm rot="16200000" flipH="1">
            <a:off x="5500694" y="2643182"/>
            <a:ext cx="714380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97" idx="3"/>
            <a:endCxn id="9" idx="0"/>
          </p:cNvCxnSpPr>
          <p:nvPr/>
        </p:nvCxnSpPr>
        <p:spPr>
          <a:xfrm>
            <a:off x="5643570" y="2321711"/>
            <a:ext cx="2214578" cy="125016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1785918" y="5429264"/>
            <a:ext cx="5643602" cy="42862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ПЕДАГОГИ-КОНСУЛЬТАТНЫ</a:t>
            </a:r>
            <a:endParaRPr lang="ru-RU" sz="1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500430" y="1643050"/>
            <a:ext cx="2143140" cy="28575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ДШО  «УДАР»</a:t>
            </a:r>
            <a:endParaRPr lang="ru-RU" sz="14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7" name="Прямая со стрелкой 46"/>
          <p:cNvCxnSpPr>
            <a:stCxn id="45" idx="2"/>
          </p:cNvCxnSpPr>
          <p:nvPr/>
        </p:nvCxnSpPr>
        <p:spPr>
          <a:xfrm rot="5400000">
            <a:off x="4464843" y="2035959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>
            <a:stCxn id="11" idx="2"/>
          </p:cNvCxnSpPr>
          <p:nvPr/>
        </p:nvCxnSpPr>
        <p:spPr>
          <a:xfrm rot="16200000" flipH="1">
            <a:off x="4567632" y="4640667"/>
            <a:ext cx="143670" cy="63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 rot="5400000">
            <a:off x="4537075" y="5321313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Прямоугольник 96"/>
          <p:cNvSpPr/>
          <p:nvPr/>
        </p:nvSpPr>
        <p:spPr>
          <a:xfrm>
            <a:off x="3500430" y="2143116"/>
            <a:ext cx="2143140" cy="35719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СОВЕТ ШКОЛЫ </a:t>
            </a:r>
          </a:p>
          <a:p>
            <a:pPr algn="ctr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4" name="Прямая со стрелкой 123"/>
          <p:cNvCxnSpPr>
            <a:stCxn id="97" idx="2"/>
            <a:endCxn id="4" idx="0"/>
          </p:cNvCxnSpPr>
          <p:nvPr/>
        </p:nvCxnSpPr>
        <p:spPr>
          <a:xfrm rot="5400000">
            <a:off x="4536281" y="2536025"/>
            <a:ext cx="7143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КОМИТЕТ </a:t>
            </a:r>
            <a:r>
              <a:rPr lang="ru-RU" sz="36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ОБРАЗОВАНИЯ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23555" name="Picture 3" descr="E:\все фото\жизнь без наркотиков 2014-2015\20141028_1216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214422"/>
            <a:ext cx="1928826" cy="1357322"/>
          </a:xfrm>
          <a:prstGeom prst="rect">
            <a:avLst/>
          </a:prstGeom>
          <a:noFill/>
        </p:spPr>
      </p:pic>
      <p:pic>
        <p:nvPicPr>
          <p:cNvPr id="23556" name="Picture 4" descr="E:\все фото\фото\IMG_20150909_1307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1214422"/>
            <a:ext cx="1928826" cy="1357322"/>
          </a:xfrm>
          <a:prstGeom prst="rect">
            <a:avLst/>
          </a:prstGeom>
          <a:noFill/>
        </p:spPr>
      </p:pic>
      <p:pic>
        <p:nvPicPr>
          <p:cNvPr id="23557" name="Picture 5" descr="E:\все фото\Время доверять 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1214422"/>
            <a:ext cx="1928826" cy="1357322"/>
          </a:xfrm>
          <a:prstGeom prst="rect">
            <a:avLst/>
          </a:prstGeom>
          <a:noFill/>
        </p:spPr>
      </p:pic>
      <p:pic>
        <p:nvPicPr>
          <p:cNvPr id="13" name="Picture 5" descr="C:\Users\1\Downloads\IMG_61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68" y="2928934"/>
            <a:ext cx="2000264" cy="1428760"/>
          </a:xfrm>
          <a:prstGeom prst="rect">
            <a:avLst/>
          </a:prstGeom>
          <a:noFill/>
        </p:spPr>
      </p:pic>
      <p:pic>
        <p:nvPicPr>
          <p:cNvPr id="23558" name="Picture 6" descr="C:\Users\1\Desktop\IMG_7101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 rot="10800000" flipV="1">
            <a:off x="785786" y="2857496"/>
            <a:ext cx="1893347" cy="1500199"/>
          </a:xfrm>
          <a:prstGeom prst="rect">
            <a:avLst/>
          </a:prstGeom>
          <a:noFill/>
        </p:spPr>
      </p:pic>
      <p:pic>
        <p:nvPicPr>
          <p:cNvPr id="23559" name="Picture 7" descr="C:\Users\1\Desktop\IMG_088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15074" y="2928934"/>
            <a:ext cx="1928826" cy="1428760"/>
          </a:xfrm>
          <a:prstGeom prst="rect">
            <a:avLst/>
          </a:prstGeom>
          <a:noFill/>
        </p:spPr>
      </p:pic>
      <p:pic>
        <p:nvPicPr>
          <p:cNvPr id="23560" name="Picture 8" descr="C:\Users\1\Desktop\IMG_777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5786" y="4643446"/>
            <a:ext cx="1928826" cy="1428760"/>
          </a:xfrm>
          <a:prstGeom prst="rect">
            <a:avLst/>
          </a:prstGeom>
          <a:noFill/>
        </p:spPr>
      </p:pic>
      <p:pic>
        <p:nvPicPr>
          <p:cNvPr id="23562" name="Picture 10" descr="C:\Users\1\Desktop\FullSizeRender (1)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71868" y="4572008"/>
            <a:ext cx="2000264" cy="1500198"/>
          </a:xfrm>
          <a:prstGeom prst="rect">
            <a:avLst/>
          </a:prstGeom>
          <a:noFill/>
        </p:spPr>
      </p:pic>
      <p:pic>
        <p:nvPicPr>
          <p:cNvPr id="23563" name="Picture 11" descr="C:\Users\1\Desktop\20150513_122745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215074" y="4572008"/>
            <a:ext cx="2000093" cy="1500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КОМИТЕТ </a:t>
            </a:r>
            <a:r>
              <a:rPr lang="ru-RU" sz="36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ДИСЦИПЛИНЫ И ПОРЯДКА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27650" name="Picture 2" descr="E:\все фото\фото Неделя добра 2015г\игры с первоклассникам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1928802"/>
            <a:ext cx="2071702" cy="1500198"/>
          </a:xfrm>
          <a:prstGeom prst="rect">
            <a:avLst/>
          </a:prstGeom>
          <a:noFill/>
        </p:spPr>
      </p:pic>
      <p:pic>
        <p:nvPicPr>
          <p:cNvPr id="27651" name="Picture 3" descr="E:\все фото\фото Неделя добра 2015г\Уроки  Доброт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928802"/>
            <a:ext cx="2063736" cy="1476364"/>
          </a:xfrm>
          <a:prstGeom prst="rect">
            <a:avLst/>
          </a:prstGeom>
          <a:noFill/>
        </p:spPr>
      </p:pic>
      <p:pic>
        <p:nvPicPr>
          <p:cNvPr id="27652" name="Picture 4" descr="C:\Users\1\Desktop\IMG_80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1928802"/>
            <a:ext cx="2071702" cy="1500198"/>
          </a:xfrm>
          <a:prstGeom prst="rect">
            <a:avLst/>
          </a:prstGeom>
          <a:noFill/>
        </p:spPr>
      </p:pic>
      <p:pic>
        <p:nvPicPr>
          <p:cNvPr id="27653" name="Picture 5" descr="C:\Users\1\Desktop\IMG_726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24" y="3929066"/>
            <a:ext cx="2071702" cy="1500198"/>
          </a:xfrm>
          <a:prstGeom prst="rect">
            <a:avLst/>
          </a:prstGeom>
          <a:noFill/>
        </p:spPr>
      </p:pic>
      <p:pic>
        <p:nvPicPr>
          <p:cNvPr id="27654" name="Picture 6" descr="C:\Users\1\Desktop\IMG_728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215074" y="3857628"/>
            <a:ext cx="2071702" cy="1500198"/>
          </a:xfrm>
          <a:prstGeom prst="rect">
            <a:avLst/>
          </a:prstGeom>
          <a:noFill/>
        </p:spPr>
      </p:pic>
      <p:pic>
        <p:nvPicPr>
          <p:cNvPr id="27655" name="Picture 7" descr="C:\Users\1\Desktop\20141129_083934.jpg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868" y="3929066"/>
            <a:ext cx="2071702" cy="1500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КОМИТЕТ </a:t>
            </a:r>
            <a:r>
              <a:rPr lang="ru-RU" sz="36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КУЛЬТУРНО-МАССОВОЙ РАБОТЫ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25602" name="Picture 2" descr="C:\Users\1\Downloads\FullSizeRender (3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428736"/>
            <a:ext cx="1929954" cy="1411279"/>
          </a:xfrm>
          <a:prstGeom prst="rect">
            <a:avLst/>
          </a:prstGeom>
          <a:noFill/>
        </p:spPr>
      </p:pic>
      <p:pic>
        <p:nvPicPr>
          <p:cNvPr id="25604" name="Picture 4" descr="C:\Users\1\Downloads\20150310_0922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1428736"/>
            <a:ext cx="1857388" cy="1428760"/>
          </a:xfrm>
          <a:prstGeom prst="rect">
            <a:avLst/>
          </a:prstGeom>
          <a:noFill/>
        </p:spPr>
      </p:pic>
      <p:pic>
        <p:nvPicPr>
          <p:cNvPr id="25606" name="Picture 6" descr="C:\Users\1\Downloads\IMG_07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1428736"/>
            <a:ext cx="1785950" cy="1428760"/>
          </a:xfrm>
          <a:prstGeom prst="rect">
            <a:avLst/>
          </a:prstGeom>
          <a:noFill/>
        </p:spPr>
      </p:pic>
      <p:pic>
        <p:nvPicPr>
          <p:cNvPr id="12" name="Содержимое 3" descr="20131114_100803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642910" y="3071810"/>
            <a:ext cx="1928826" cy="1285884"/>
          </a:xfrm>
          <a:prstGeom prst="rect">
            <a:avLst/>
          </a:prstGeom>
        </p:spPr>
      </p:pic>
      <p:pic>
        <p:nvPicPr>
          <p:cNvPr id="15" name="Рисунок 5" descr="А нука, девочки!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86050" y="3000372"/>
            <a:ext cx="1857388" cy="1357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6" descr="IMG_5658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57752" y="3000372"/>
            <a:ext cx="1857388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5" descr="E:\все фото\фото от шагиевой\акции Георгиевская ленточка 22.04.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57752" y="4643446"/>
            <a:ext cx="1785950" cy="1357322"/>
          </a:xfrm>
          <a:prstGeom prst="rect">
            <a:avLst/>
          </a:prstGeom>
          <a:noFill/>
        </p:spPr>
      </p:pic>
      <p:pic>
        <p:nvPicPr>
          <p:cNvPr id="25609" name="Picture 9" descr="E:\все фото\фото от шагиевой\день родного языка 26.0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42910" y="4572008"/>
            <a:ext cx="1928826" cy="1428760"/>
          </a:xfrm>
          <a:prstGeom prst="rect">
            <a:avLst/>
          </a:prstGeom>
          <a:noFill/>
        </p:spPr>
      </p:pic>
      <p:pic>
        <p:nvPicPr>
          <p:cNvPr id="25610" name="Picture 10" descr="E:\все фото\9 мая 2015\DSC0471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786050" y="4572008"/>
            <a:ext cx="1857387" cy="1428760"/>
          </a:xfrm>
          <a:prstGeom prst="rect">
            <a:avLst/>
          </a:prstGeom>
          <a:noFill/>
        </p:spPr>
      </p:pic>
      <p:pic>
        <p:nvPicPr>
          <p:cNvPr id="25611" name="Picture 11" descr="E:\все фото\22июня\IMG_20150622_095541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858017" y="3000372"/>
            <a:ext cx="1785950" cy="1285884"/>
          </a:xfrm>
          <a:prstGeom prst="rect">
            <a:avLst/>
          </a:prstGeom>
          <a:noFill/>
        </p:spPr>
      </p:pic>
      <p:pic>
        <p:nvPicPr>
          <p:cNvPr id="25612" name="Picture 12" descr="E:\все фото\фото\ФОТО для перезентации\ВАТАН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786578" y="4572008"/>
            <a:ext cx="1857388" cy="1428760"/>
          </a:xfrm>
          <a:prstGeom prst="rect">
            <a:avLst/>
          </a:prstGeom>
          <a:noFill/>
        </p:spPr>
      </p:pic>
      <p:pic>
        <p:nvPicPr>
          <p:cNvPr id="25613" name="Picture 13" descr="C:\Users\1\Desktop\FullSizeRender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857752" y="1428736"/>
            <a:ext cx="1871594" cy="1428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КОМИТЕТ </a:t>
            </a:r>
            <a:r>
              <a:rPr lang="ru-RU" sz="36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ЗДОРОВЬЯ И  СПОРТА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24578" name="Picture 2" descr="C:\Users\1\Downloads\20150410_11154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214422"/>
            <a:ext cx="1929331" cy="1339841"/>
          </a:xfrm>
          <a:prstGeom prst="rect">
            <a:avLst/>
          </a:prstGeom>
          <a:noFill/>
        </p:spPr>
      </p:pic>
      <p:pic>
        <p:nvPicPr>
          <p:cNvPr id="5" name="Picture 3" descr="C:\Users\1\Downloads\20150313_1033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1214422"/>
            <a:ext cx="1857388" cy="1357322"/>
          </a:xfrm>
          <a:prstGeom prst="rect">
            <a:avLst/>
          </a:prstGeom>
          <a:noFill/>
        </p:spPr>
      </p:pic>
      <p:pic>
        <p:nvPicPr>
          <p:cNvPr id="24579" name="Picture 3" descr="C:\Users\1\Downloads\20150305_0959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1214422"/>
            <a:ext cx="1857388" cy="1357322"/>
          </a:xfrm>
          <a:prstGeom prst="rect">
            <a:avLst/>
          </a:prstGeom>
          <a:noFill/>
        </p:spPr>
      </p:pic>
      <p:pic>
        <p:nvPicPr>
          <p:cNvPr id="24580" name="Picture 4" descr="C:\Users\1\Downloads\20150305_0904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2928934"/>
            <a:ext cx="1928826" cy="1333488"/>
          </a:xfrm>
          <a:prstGeom prst="rect">
            <a:avLst/>
          </a:prstGeom>
          <a:noFill/>
        </p:spPr>
      </p:pic>
      <p:pic>
        <p:nvPicPr>
          <p:cNvPr id="24581" name="Picture 5" descr="C:\Users\1\Downloads\20150212_10324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7000892" y="2643182"/>
            <a:ext cx="1285884" cy="1857388"/>
          </a:xfrm>
          <a:prstGeom prst="rect">
            <a:avLst/>
          </a:prstGeom>
          <a:noFill/>
        </p:spPr>
      </p:pic>
      <p:pic>
        <p:nvPicPr>
          <p:cNvPr id="24583" name="Picture 7" descr="C:\Users\1\Downloads\Фото094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43174" y="2928934"/>
            <a:ext cx="1857388" cy="1357322"/>
          </a:xfrm>
          <a:prstGeom prst="rect">
            <a:avLst/>
          </a:prstGeom>
          <a:noFill/>
        </p:spPr>
      </p:pic>
      <p:pic>
        <p:nvPicPr>
          <p:cNvPr id="24584" name="Picture 8" descr="C:\Users\1\Downloads\20140530_14500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15140" y="1214422"/>
            <a:ext cx="1857388" cy="1339335"/>
          </a:xfrm>
          <a:prstGeom prst="rect">
            <a:avLst/>
          </a:prstGeom>
          <a:noFill/>
        </p:spPr>
      </p:pic>
      <p:pic>
        <p:nvPicPr>
          <p:cNvPr id="24585" name="Picture 9" descr="E:\все фото\ДЕНЬ ЗДОРОВЬЯ\P1060575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14876" y="2928934"/>
            <a:ext cx="1785949" cy="1285884"/>
          </a:xfrm>
          <a:prstGeom prst="rect">
            <a:avLst/>
          </a:prstGeom>
          <a:noFill/>
        </p:spPr>
      </p:pic>
      <p:pic>
        <p:nvPicPr>
          <p:cNvPr id="24586" name="Picture 10" descr="E:\все фото\фото\ФОТО для перезентации\14 май 2013 олимпиада главы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42910" y="4572008"/>
            <a:ext cx="1857388" cy="1357322"/>
          </a:xfrm>
          <a:prstGeom prst="rect">
            <a:avLst/>
          </a:prstGeom>
          <a:noFill/>
        </p:spPr>
      </p:pic>
      <p:pic>
        <p:nvPicPr>
          <p:cNvPr id="24587" name="Picture 11" descr="E:\все фото\фото\100_4758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643174" y="4569444"/>
            <a:ext cx="1857388" cy="1359886"/>
          </a:xfrm>
          <a:prstGeom prst="rect">
            <a:avLst/>
          </a:prstGeom>
          <a:noFill/>
        </p:spPr>
      </p:pic>
      <p:pic>
        <p:nvPicPr>
          <p:cNvPr id="24588" name="Picture 12" descr="E:\все фото\фото Неделя добра 2015г\FullSizeRender (4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714876" y="4572008"/>
            <a:ext cx="1785950" cy="1339840"/>
          </a:xfrm>
          <a:prstGeom prst="rect">
            <a:avLst/>
          </a:prstGeom>
          <a:noFill/>
        </p:spPr>
      </p:pic>
      <p:pic>
        <p:nvPicPr>
          <p:cNvPr id="24589" name="Picture 13" descr="C:\Users\1\Desktop\20150430_104027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715140" y="4572008"/>
            <a:ext cx="1857388" cy="13573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КОМИТЕТ 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ТРУДА</a:t>
            </a:r>
            <a:b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/>
          </a:p>
        </p:txBody>
      </p:sp>
      <p:pic>
        <p:nvPicPr>
          <p:cNvPr id="26626" name="Picture 2" descr="C:\Users\1\Downloads\20141225_1049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285860"/>
            <a:ext cx="1714512" cy="1357322"/>
          </a:xfrm>
          <a:prstGeom prst="rect">
            <a:avLst/>
          </a:prstGeom>
          <a:noFill/>
        </p:spPr>
      </p:pic>
      <p:pic>
        <p:nvPicPr>
          <p:cNvPr id="26627" name="Picture 3" descr="C:\Users\1\Desktop\неля материалы\20150511_1140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1285860"/>
            <a:ext cx="1714512" cy="1357322"/>
          </a:xfrm>
          <a:prstGeom prst="rect">
            <a:avLst/>
          </a:prstGeom>
          <a:noFill/>
        </p:spPr>
      </p:pic>
      <p:pic>
        <p:nvPicPr>
          <p:cNvPr id="26628" name="Picture 4" descr="C:\Users\1\Desktop\неля материалы\посадка кустарников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1285860"/>
            <a:ext cx="1714512" cy="1357322"/>
          </a:xfrm>
          <a:prstGeom prst="rect">
            <a:avLst/>
          </a:prstGeom>
          <a:noFill/>
        </p:spPr>
      </p:pic>
      <p:pic>
        <p:nvPicPr>
          <p:cNvPr id="7" name="Picture 2" descr="C:\Users\1\Downloads\IMG_724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1285860"/>
            <a:ext cx="1691204" cy="1357322"/>
          </a:xfrm>
          <a:prstGeom prst="rect">
            <a:avLst/>
          </a:prstGeom>
          <a:noFill/>
        </p:spPr>
      </p:pic>
      <p:pic>
        <p:nvPicPr>
          <p:cNvPr id="8" name="Рисунок 5" descr="20140828_101549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10" y="2857496"/>
            <a:ext cx="1714512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6" descr="E:\все фото\фото Неделя добра 2015г\20150316_13134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14612" y="2857496"/>
            <a:ext cx="1714512" cy="1357323"/>
          </a:xfrm>
          <a:prstGeom prst="rect">
            <a:avLst/>
          </a:prstGeom>
          <a:noFill/>
        </p:spPr>
      </p:pic>
      <p:pic>
        <p:nvPicPr>
          <p:cNvPr id="26631" name="Picture 7" descr="C:\Users\1\Desktop\IMG_934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14876" y="2857496"/>
            <a:ext cx="1714512" cy="1357322"/>
          </a:xfrm>
          <a:prstGeom prst="rect">
            <a:avLst/>
          </a:prstGeom>
          <a:noFill/>
        </p:spPr>
      </p:pic>
      <p:pic>
        <p:nvPicPr>
          <p:cNvPr id="26632" name="Picture 8" descr="C:\Users\1\Desktop\IMG_725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43702" y="2857496"/>
            <a:ext cx="1777984" cy="1333488"/>
          </a:xfrm>
          <a:prstGeom prst="rect">
            <a:avLst/>
          </a:prstGeom>
          <a:noFill/>
        </p:spPr>
      </p:pic>
      <p:pic>
        <p:nvPicPr>
          <p:cNvPr id="26633" name="Picture 9" descr="C:\Users\1\Desktop\IMG_7240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42910" y="4562482"/>
            <a:ext cx="1714512" cy="1485890"/>
          </a:xfrm>
          <a:prstGeom prst="rect">
            <a:avLst/>
          </a:prstGeom>
          <a:noFill/>
        </p:spPr>
      </p:pic>
      <p:pic>
        <p:nvPicPr>
          <p:cNvPr id="26634" name="Picture 10" descr="C:\Users\1\Desktop\20150511_113726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643175" y="4572008"/>
            <a:ext cx="1857387" cy="1428760"/>
          </a:xfrm>
          <a:prstGeom prst="rect">
            <a:avLst/>
          </a:prstGeom>
          <a:noFill/>
        </p:spPr>
      </p:pic>
      <p:pic>
        <p:nvPicPr>
          <p:cNvPr id="26635" name="Picture 11" descr="C:\Users\1\Desktop\20141020_093525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786314" y="4572008"/>
            <a:ext cx="1714512" cy="1428761"/>
          </a:xfrm>
          <a:prstGeom prst="rect">
            <a:avLst/>
          </a:prstGeom>
          <a:noFill/>
        </p:spPr>
      </p:pic>
      <p:pic>
        <p:nvPicPr>
          <p:cNvPr id="26636" name="Picture 12" descr="C:\Users\1\Desktop\20141220_090945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715140" y="4572008"/>
            <a:ext cx="1714512" cy="1428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2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53734"/>
      </a:hlink>
      <a:folHlink>
        <a:srgbClr val="DA9B9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318</TotalTime>
  <Words>51</Words>
  <Application>Microsoft Office PowerPoint</Application>
  <PresentationFormat>Экран (4:3)</PresentationFormat>
  <Paragraphs>28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   Филиал МБОУ Высокогорской средней общеобразовательной школы №3 Высокогорского муниципального района РТ – «Пановская основная общеобразовательная школа Высокогорского муниципального района РТ» </vt:lpstr>
      <vt:lpstr>  Школьное ученическое самоуправление имеет свои символы: </vt:lpstr>
      <vt:lpstr>Структура школьного ученического самоуправления</vt:lpstr>
      <vt:lpstr> КОМИТЕТ ОБРАЗОВАНИЯ </vt:lpstr>
      <vt:lpstr> КОМИТЕТ ДИСЦИПЛИНЫ И ПОРЯДКА </vt:lpstr>
      <vt:lpstr> КОМИТЕТ КУЛЬТУРНО-МАССОВОЙ РАБОТЫ </vt:lpstr>
      <vt:lpstr> КОМИТЕТ ЗДОРОВЬЯ И  СПОРТА </vt:lpstr>
      <vt:lpstr> КОМИТЕТ ТРУДА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1</cp:lastModifiedBy>
  <cp:revision>50</cp:revision>
  <dcterms:created xsi:type="dcterms:W3CDTF">2013-09-07T18:35:40Z</dcterms:created>
  <dcterms:modified xsi:type="dcterms:W3CDTF">2015-11-22T11:41:11Z</dcterms:modified>
</cp:coreProperties>
</file>