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57" r:id="rId8"/>
    <p:sldId id="259" r:id="rId9"/>
    <p:sldId id="260" r:id="rId10"/>
    <p:sldId id="262" r:id="rId11"/>
    <p:sldId id="268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B2B2B2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97152"/>
            <a:ext cx="6264696" cy="1426170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Impact" pitchFamily="34" charset="0"/>
              </a:rPr>
              <a:t/>
            </a:r>
            <a:br>
              <a:rPr lang="ru-RU" sz="4800" dirty="0" smtClean="0">
                <a:latin typeface="Impact" pitchFamily="34" charset="0"/>
              </a:rPr>
            </a:br>
            <a:r>
              <a:rPr lang="ru-RU" sz="5400" dirty="0" smtClean="0">
                <a:solidFill>
                  <a:srgbClr val="FF6600"/>
                </a:solidFill>
                <a:latin typeface="Impact" pitchFamily="34" charset="0"/>
              </a:rPr>
              <a:t>Техника, с которой </a:t>
            </a:r>
            <a:br>
              <a:rPr lang="ru-RU" sz="5400" dirty="0" smtClean="0">
                <a:solidFill>
                  <a:srgbClr val="FF6600"/>
                </a:solidFill>
                <a:latin typeface="Impact" pitchFamily="34" charset="0"/>
              </a:rPr>
            </a:br>
            <a:r>
              <a:rPr lang="ru-RU" sz="5400" dirty="0" smtClean="0">
                <a:solidFill>
                  <a:srgbClr val="FF6600"/>
                </a:solidFill>
                <a:latin typeface="Impact" pitchFamily="34" charset="0"/>
              </a:rPr>
              <a:t>мы победили</a:t>
            </a:r>
            <a:br>
              <a:rPr lang="ru-RU" sz="5400" dirty="0" smtClean="0">
                <a:solidFill>
                  <a:srgbClr val="FF6600"/>
                </a:solidFill>
                <a:latin typeface="Impact" pitchFamily="34" charset="0"/>
              </a:rPr>
            </a:br>
            <a:endParaRPr lang="ru-RU" sz="5400" dirty="0">
              <a:solidFill>
                <a:srgbClr val="FF6600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20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bigslide.ru/images/25/24264/960/img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449"/>
            <a:ext cx="9252520" cy="746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54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bigslide.ru/images/25/24264/960/img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3402"/>
            <a:ext cx="9144001" cy="689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19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igslide.ru/images/25/24264/960/img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64"/>
            <a:ext cx="9144000" cy="685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72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2.infourok.ru/uploads/ex/0722/0004d599-6cda3cd4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7" y="0"/>
            <a:ext cx="9146417" cy="685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06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bigslide.ru/images/25/24264/960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053"/>
            <a:ext cx="932351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3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.ppt-online.org/files2/slide/y/yAb39irHzXPkBxGWqS8lRZ7QfM4mnNoLJVCDdKvF6/slid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6" y="16558"/>
            <a:ext cx="9117424" cy="674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9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bigslide.ru/images/25/24264/960/img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772"/>
            <a:ext cx="9265028" cy="694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37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2.infourok.ru/uploads/ex/0722/0004d599-6cda3cd4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328149" cy="699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12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2.infourok.ru/uploads/ex/0722/0004d599-6cda3cd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" y="0"/>
            <a:ext cx="9109930" cy="699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94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bigslide.ru/images/25/24264/960/img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89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bigslide.ru/images/25/24264/960/img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995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24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0</Words>
  <Application>Microsoft Office PowerPoint</Application>
  <PresentationFormat>Экран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Техника, с которой  мы победили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Военная техника времен  Великой Отечественной войны (1941-1945)</dc:title>
  <dc:creator>admin</dc:creator>
  <cp:lastModifiedBy>Дом</cp:lastModifiedBy>
  <cp:revision>17</cp:revision>
  <dcterms:created xsi:type="dcterms:W3CDTF">2020-02-01T11:12:11Z</dcterms:created>
  <dcterms:modified xsi:type="dcterms:W3CDTF">2020-04-30T19:02:54Z</dcterms:modified>
</cp:coreProperties>
</file>