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6" r:id="rId3"/>
    <p:sldId id="267" r:id="rId4"/>
    <p:sldId id="258" r:id="rId5"/>
    <p:sldId id="257" r:id="rId6"/>
    <p:sldId id="259" r:id="rId7"/>
    <p:sldId id="263" r:id="rId8"/>
    <p:sldId id="260" r:id="rId9"/>
    <p:sldId id="261" r:id="rId10"/>
    <p:sldId id="262" r:id="rId11"/>
    <p:sldId id="264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EF119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701" autoAdjust="0"/>
  </p:normalViewPr>
  <p:slideViewPr>
    <p:cSldViewPr>
      <p:cViewPr varScale="1">
        <p:scale>
          <a:sx n="111" d="100"/>
          <a:sy n="111" d="100"/>
        </p:scale>
        <p:origin x="-16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164BBC-3425-47C5-8956-D6DC11B4C94E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2D3B6D-8F1E-475B-BF4C-E40581335F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AB1FA7-EA4E-4627-8F1A-5A54D5D368C0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6AA09-725C-439F-8D1B-8E82DB7C3B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A260D4-7A40-4B74-895C-387266D50C6E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860350-F4CF-456F-BB69-1A17E1A2D2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63287-6562-42D9-9BBB-C388D51747FD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28D52-13EC-4A93-B960-24A6F7F17E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273924-F2D2-4DDE-9D8F-C699840CCD25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8CB10C-0C77-47A4-8068-B43354FC35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337536-C498-424E-BE37-D5054D54FED8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83907F-85BA-4BFF-82D2-0AF25ABB1B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50C284-45D0-4C43-8D78-47C48FDED798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DE672-33F7-40C9-B822-93875409D3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99B193-CC9E-4BBA-B126-58F1DCBBC0E5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35330-FA4A-4638-BE36-5533511E8A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75159-5A1E-4A79-88BA-6785193D78C4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696AB-AA75-44D6-9C1E-E756099382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E0F324-27FF-4362-B0D5-349E4C8FE981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956FB3-CFAB-4CBD-A0D1-15C34CE3A1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F4C221-E940-4DFA-A4BF-91801C73218E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BA5B7F-BC4C-464E-B764-C0F98E94FC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554BA5-4734-4F97-9AC7-C00176242C3F}" type="datetimeFigureOut">
              <a:rPr lang="ru-RU" smtClean="0"/>
              <a:pPr>
                <a:defRPr/>
              </a:pPr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875B31-574F-4395-B83C-9D787C0350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C:\Users\Aspire\Desktop\Genetic\табличка.jpg"/>
          <p:cNvPicPr>
            <a:picLocks noChangeAspect="1" noChangeArrowheads="1"/>
          </p:cNvPicPr>
          <p:nvPr/>
        </p:nvPicPr>
        <p:blipFill>
          <a:blip r:embed="rId2" cstate="print"/>
          <a:srcRect l="543" t="7640" r="815" b="14056"/>
          <a:stretch>
            <a:fillRect/>
          </a:stretch>
        </p:blipFill>
        <p:spPr bwMode="auto">
          <a:xfrm>
            <a:off x="179388" y="476250"/>
            <a:ext cx="8713787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416824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 компании: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00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Genetic-test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была создана в 2011 году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• В сентябре 2012 года на Международном Инновационном форуме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2012» широкой аудитории была представлен продукт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Genetic-test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• Уже в марте 2013 года компания получила статус  резидента технопарка новосибирского  Академгородка, а в мае 2013 компания получила </a:t>
            </a:r>
            <a:r>
              <a:rPr lang="tt-RU" sz="1800" dirty="0" smtClean="0">
                <a:latin typeface="Times New Roman" pitchFamily="18" charset="0"/>
                <a:cs typeface="Times New Roman" pitchFamily="18" charset="0"/>
              </a:rPr>
              <a:t>золотую медал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всероссийского выставочного центра в категории«Лучший инновационный проект»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96fe85d5b1e7f48d868bed8cd8ccc28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501008"/>
            <a:ext cx="3635895" cy="2110474"/>
          </a:xfrm>
          <a:prstGeom prst="rect">
            <a:avLst/>
          </a:prstGeom>
        </p:spPr>
      </p:pic>
      <p:pic>
        <p:nvPicPr>
          <p:cNvPr id="5" name="Рисунок 4" descr="Academpark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5187948"/>
            <a:ext cx="4104456" cy="1170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301608" cy="553407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Genetic-test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проделала большую работу по сбору, анализу, верификации и систематизации разрозненных исследований и разработок в области дерматоглифики (раздела генетики и антропологии)</a:t>
            </a:r>
          </a:p>
          <a:p>
            <a:pPr>
              <a:buNone/>
            </a:pPr>
            <a:endParaRPr lang="en-US" sz="1800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Более 50  городов России и СНГ</a:t>
            </a:r>
            <a:endParaRPr lang="ru-RU" sz="18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russia-ma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4018" y="3573016"/>
            <a:ext cx="7466374" cy="2951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Чего хотят родители?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9244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Каждый из нас стремиться обеспечить своему ребенку безоблачное будущее, уберечь его от сложностей в учебе, неправильного выбора профессии и разочарований на спортивном поприще. При этом мы понимаем, что нужно всегда помнить о том, чего он хочет сам, что его интересует и какие качества он унаследовал от родителей.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Для успешного решения этих задач необходимо ориентироваться на природные способности своего чада, его черты характера, уровень физического развития, тип нервной системы и отношение к окружающему миру и его генам.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Но как же учесть все факторы?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03648" y="404664"/>
            <a:ext cx="640871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dirty="0" smtClean="0"/>
              <a:t>Чего хотят родители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642350" cy="17145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cs typeface="Times New Roman" pitchFamily="18" charset="0"/>
              </a:rPr>
              <a:t>Три продукта, которые помогут Вам</a:t>
            </a:r>
            <a:r>
              <a:rPr lang="en-US" sz="4000" b="1" dirty="0" smtClean="0">
                <a:solidFill>
                  <a:srgbClr val="7030A0"/>
                </a:solidFill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rgbClr val="7030A0"/>
                </a:solidFill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7030A0"/>
                </a:solidFill>
                <a:cs typeface="Times New Roman" pitchFamily="18" charset="0"/>
              </a:rPr>
              <a:t>узнать многое о себе и своих близких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2636838"/>
            <a:ext cx="6121400" cy="3341687"/>
          </a:xfrm>
        </p:spPr>
        <p:txBody>
          <a:bodyPr rtlCol="0">
            <a:normAutofit fontScale="92500" lnSpcReduction="2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78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Genetic- test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78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Proff</a:t>
            </a:r>
            <a:r>
              <a:rPr lang="en-US" sz="78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–test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8000" b="1" dirty="0" err="1" smtClean="0">
                <a:solidFill>
                  <a:srgbClr val="0070C0"/>
                </a:solidFill>
              </a:rPr>
              <a:t>MyGenetics</a:t>
            </a:r>
            <a:endParaRPr lang="ru-RU" dirty="0" smtClean="0">
              <a:solidFill>
                <a:srgbClr val="0070C0"/>
              </a:solidFill>
            </a:endParaRPr>
          </a:p>
        </p:txBody>
      </p:sp>
      <p:pic>
        <p:nvPicPr>
          <p:cNvPr id="4100" name="Picture 3" descr="C:\Users\Aspire\Desktop\Genetic\моз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3556000"/>
            <a:ext cx="823913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4" descr="C:\Users\Aspire\Desktop\Genetic\дн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4437063"/>
            <a:ext cx="50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5" descr="C:\Users\Aspire\Desktop\Genetic\отпечато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2565400"/>
            <a:ext cx="752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>Genetic - test</a:t>
            </a:r>
            <a:endParaRPr lang="ru-RU" b="1" smtClean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600200"/>
            <a:ext cx="8785225" cy="4637088"/>
          </a:xfrm>
        </p:spPr>
        <p:txBody>
          <a:bodyPr rtlCol="0">
            <a:normAutofit fontScale="25000" lnSpcReduction="20000"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7200" b="1" dirty="0" smtClean="0">
                <a:solidFill>
                  <a:schemeClr val="tx2"/>
                </a:solidFill>
              </a:rPr>
              <a:t>   </a:t>
            </a:r>
            <a:r>
              <a:rPr lang="en-US" sz="9600" b="1" dirty="0" smtClean="0">
                <a:solidFill>
                  <a:srgbClr val="7030A0"/>
                </a:solidFill>
              </a:rPr>
              <a:t>Genetic – test</a:t>
            </a:r>
            <a:r>
              <a:rPr lang="ru-RU" sz="9600" b="1" dirty="0" smtClean="0">
                <a:solidFill>
                  <a:srgbClr val="7030A0"/>
                </a:solidFill>
              </a:rPr>
              <a:t> </a:t>
            </a:r>
            <a:r>
              <a:rPr lang="ru-RU" sz="8000" b="1" dirty="0" smtClean="0">
                <a:solidFill>
                  <a:srgbClr val="0070C0"/>
                </a:solidFill>
              </a:rPr>
              <a:t>это методика построена на принципах науки – дерматоглифики.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000" b="1" dirty="0" smtClean="0">
                <a:solidFill>
                  <a:srgbClr val="0070C0"/>
                </a:solidFill>
              </a:rPr>
              <a:t>   Широко известный факт, что тип узоров отпечатков пальцев формируются на 13 неделе беременности в утробе матери вместе с нервной системой и остаются неизменными на протяжении всей жизни. Именно эти узоры отражают психологический портрет человека и данные об  особенностях его организма.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000" b="1" dirty="0" smtClean="0">
                <a:solidFill>
                  <a:srgbClr val="0070C0"/>
                </a:solidFill>
              </a:rPr>
              <a:t>   Каждый желающий после прохождения   дерматоглифического анализа отпечатков пальцев  получает информацию о своих врожденных способностях в индивидуальном отчете с достоверностью 85-95%.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7200" b="1" dirty="0" smtClean="0">
              <a:solidFill>
                <a:srgbClr val="0070C0"/>
              </a:solidFill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7200" b="1" dirty="0" smtClean="0">
                <a:solidFill>
                  <a:srgbClr val="0070C0"/>
                </a:solidFill>
              </a:rPr>
              <a:t> </a:t>
            </a:r>
            <a:endParaRPr lang="ru-RU" sz="6200" dirty="0" smtClean="0"/>
          </a:p>
        </p:txBody>
      </p:sp>
      <p:pic>
        <p:nvPicPr>
          <p:cNvPr id="5124" name="Picture 5" descr="C:\Users\Aspire\Desktop\Genetic\отпечат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752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0070C0"/>
                </a:solidFill>
              </a:rPr>
              <a:t>Результаты</a:t>
            </a:r>
            <a:r>
              <a:rPr lang="ru-RU" b="1" smtClean="0">
                <a:solidFill>
                  <a:srgbClr val="7030A0"/>
                </a:solidFill>
              </a:rPr>
              <a:t> </a:t>
            </a:r>
            <a:r>
              <a:rPr lang="en-US" b="1" smtClean="0">
                <a:solidFill>
                  <a:srgbClr val="7030A0"/>
                </a:solidFill>
              </a:rPr>
              <a:t>Genetic - test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ОСОБЕННОСТИ ОРГАНИЗМА И ПСИХИКИ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КЛЮЧЕВЫЕ ХАРАКТЕРИСТИКИ ЛИЧНОСТИ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ПЕРЕСПЕКТИВЫ НАПРАВЛЕНИЯ РАЗВИТИЯ В УЧЕБЕ, КАРЬЕРА, СПОРТЕ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6148" name="Picture 5" descr="C:\Users\Aspire\Desktop\Genetic\отпечат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752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TzLyhfiUF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356992"/>
            <a:ext cx="6192688" cy="3219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900" b="1" dirty="0" err="1" smtClean="0">
                <a:solidFill>
                  <a:srgbClr val="7030A0"/>
                </a:solidFill>
                <a:cs typeface="Times New Roman" pitchFamily="18" charset="0"/>
              </a:rPr>
              <a:t>Proff</a:t>
            </a:r>
            <a:r>
              <a:rPr lang="en-US" sz="4900" b="1" dirty="0" smtClean="0">
                <a:solidFill>
                  <a:srgbClr val="7030A0"/>
                </a:solidFill>
                <a:cs typeface="Times New Roman" pitchFamily="18" charset="0"/>
              </a:rPr>
              <a:t> –test</a:t>
            </a:r>
            <a:endParaRPr lang="ru-RU" dirty="0" smtClean="0">
              <a:solidFill>
                <a:srgbClr val="7030A0"/>
              </a:solidFill>
            </a:endParaRPr>
          </a:p>
        </p:txBody>
      </p:sp>
      <p:sp>
        <p:nvSpPr>
          <p:cNvPr id="7173" name="Содержимое 13"/>
          <p:cNvSpPr>
            <a:spLocks noGrp="1"/>
          </p:cNvSpPr>
          <p:nvPr>
            <p:ph idx="1"/>
          </p:nvPr>
        </p:nvSpPr>
        <p:spPr>
          <a:xfrm>
            <a:off x="250825" y="2924175"/>
            <a:ext cx="8642350" cy="3744913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sz="2000" b="1" dirty="0" err="1" smtClean="0">
                <a:solidFill>
                  <a:srgbClr val="7030A0"/>
                </a:solidFill>
              </a:rPr>
              <a:t>Proff</a:t>
            </a:r>
            <a:r>
              <a:rPr lang="en-US" sz="2000" b="1" dirty="0" smtClean="0">
                <a:solidFill>
                  <a:srgbClr val="7030A0"/>
                </a:solidFill>
              </a:rPr>
              <a:t> – test</a:t>
            </a:r>
            <a:r>
              <a:rPr lang="en-US" sz="2000" b="1" dirty="0" smtClean="0">
                <a:solidFill>
                  <a:schemeClr val="accent1"/>
                </a:solidFill>
              </a:rPr>
              <a:t> </a:t>
            </a:r>
            <a:r>
              <a:rPr lang="tt-RU" sz="2000" b="1" dirty="0" smtClean="0">
                <a:solidFill>
                  <a:schemeClr val="accent1"/>
                </a:solidFill>
              </a:rPr>
              <a:t> </a:t>
            </a:r>
            <a:r>
              <a:rPr lang="tt-RU" sz="2000" b="1" dirty="0" smtClean="0">
                <a:solidFill>
                  <a:srgbClr val="0070C0"/>
                </a:solidFill>
              </a:rPr>
              <a:t>это </a:t>
            </a:r>
            <a:r>
              <a:rPr lang="ru-RU" sz="2000" b="1" dirty="0" smtClean="0">
                <a:solidFill>
                  <a:srgbClr val="0070C0"/>
                </a:solidFill>
              </a:rPr>
              <a:t>уникальная технология психологического тестирования личности, позволяющая получить персонализированные результаты в формате видео. </a:t>
            </a:r>
          </a:p>
          <a:p>
            <a:pPr>
              <a:buFont typeface="Arial" charset="0"/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В основе тестирования лежат проверенные временем научные методики, разработанные учеными с мировым именем.</a:t>
            </a:r>
          </a:p>
          <a:p>
            <a:pPr>
              <a:buFont typeface="Arial" charset="0"/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Вы получаете не только текстовые интерпретации ваших результатов, но и доступ к видео рекомендациям сразу от нескольких практикующих психологов. Которые дадут свои профессиональные рекомендации. </a:t>
            </a:r>
          </a:p>
          <a:p>
            <a:pPr>
              <a:buFont typeface="Arial" charset="0"/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Вы получаете психологическую консультацию в комфортной для вас обстановке, не выходя из дома не тратя лишнее время и деньги.</a:t>
            </a:r>
          </a:p>
          <a:p>
            <a:pPr>
              <a:buFont typeface="Arial" charset="0"/>
              <a:buNone/>
            </a:pPr>
            <a:endParaRPr lang="ru-RU" sz="1400" dirty="0" smtClean="0"/>
          </a:p>
        </p:txBody>
      </p:sp>
      <p:pic>
        <p:nvPicPr>
          <p:cNvPr id="7171" name="Picture 3" descr="C:\Users\Aspire\Desktop\Genetic\моз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4813"/>
            <a:ext cx="823912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C:\Users\Aspire\Desktop\Genetic\60%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603375"/>
            <a:ext cx="2735262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738" y="1557338"/>
            <a:ext cx="4465637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404663"/>
            <a:ext cx="8229600" cy="115212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Результаты </a:t>
            </a:r>
            <a:r>
              <a:rPr lang="en-US" b="1" dirty="0" err="1" smtClean="0">
                <a:solidFill>
                  <a:srgbClr val="7030A0"/>
                </a:solidFill>
              </a:rPr>
              <a:t>Proff</a:t>
            </a:r>
            <a:r>
              <a:rPr lang="en-US" b="1" dirty="0" smtClean="0">
                <a:solidFill>
                  <a:srgbClr val="7030A0"/>
                </a:solidFill>
              </a:rPr>
              <a:t> – test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195" name="Прямоугольник 4"/>
          <p:cNvSpPr>
            <a:spLocks noChangeArrowheads="1"/>
          </p:cNvSpPr>
          <p:nvPr/>
        </p:nvSpPr>
        <p:spPr bwMode="auto">
          <a:xfrm>
            <a:off x="395288" y="1700213"/>
            <a:ext cx="84978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ОПРЕДЕЛЕНИЕ ТИПА ЛИЧНОСТИ</a:t>
            </a:r>
          </a:p>
          <a:p>
            <a:pPr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ВЫЯВЛЕНИЕ ОСНОВНЫХ ЧЕРТ ХАРАКТЕРА</a:t>
            </a:r>
          </a:p>
          <a:p>
            <a:pPr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ОПРЕДЕЛЕНИЕ СТЕПЕНИ ТРЕВОЖНОСТИ</a:t>
            </a:r>
          </a:p>
          <a:p>
            <a:pPr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ПОВЕДЕНЧЕСКАЯ МОДЕЛЬ ВЗАИМОДЕИЙСТВИЯ С ОКРУЖАЮЩИМИ</a:t>
            </a:r>
          </a:p>
          <a:p>
            <a:pPr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ВЫЯВЛЕНИЕ ПРОФЕССИОНАЛЬНОГО ТИПА ЛИЧНОСТИ</a:t>
            </a:r>
          </a:p>
          <a:p>
            <a:pPr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ЦЕННОСТНЫЕ ОРИЕНТИРЫ В ПРОФИССИОНАЛЬНОЙ СРЕДЕ</a:t>
            </a:r>
          </a:p>
          <a:p>
            <a:pPr>
              <a:buFont typeface="Calibri" pitchFamily="34" charset="0"/>
              <a:buAutoNum type="arabicPeriod"/>
            </a:pPr>
            <a:r>
              <a:rPr lang="ru-RU" sz="2400" b="1" dirty="0">
                <a:solidFill>
                  <a:srgbClr val="0070C0"/>
                </a:solidFill>
                <a:latin typeface="Calibri" pitchFamily="34" charset="0"/>
              </a:rPr>
              <a:t>ВЫЯВЛЕНИЕ ГОТОВНОСТИ К РИСКУ, МОТИВАЦИЯ К УСПЕХУ И ИЗБЕГАНИЮ НЕУДАЧ</a:t>
            </a:r>
          </a:p>
        </p:txBody>
      </p:sp>
      <p:pic>
        <p:nvPicPr>
          <p:cNvPr id="8196" name="Picture 3" descr="C:\Users\Aspire\Desktop\Genetic\моз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4813"/>
            <a:ext cx="823912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7030A0"/>
                </a:solidFill>
              </a:rPr>
              <a:t>MyGenetics</a:t>
            </a:r>
            <a:endParaRPr lang="ru-RU" b="1" dirty="0" smtClean="0">
              <a:solidFill>
                <a:srgbClr val="7030A0"/>
              </a:solidFill>
            </a:endParaRPr>
          </a:p>
        </p:txBody>
      </p:sp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251520" y="1484784"/>
            <a:ext cx="864096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libri" pitchFamily="34" charset="0"/>
              </a:rPr>
              <a:t>  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Генетика (происхождение)  - молодая но стремительно развивающаяся наука о закономерностях наследственности и изменчивости организмов.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   Гены на 70% определяют то, кем является любой человек. При этом 99,9% наших ДНК совпадают и лишь 0,1% отвечают за все различия которые и делают каждого из нас уникальным – цвет волос, глаз, предрасположенность к заболеваниям, физический потенциал, фенотипические признаки. Зная эту информацию о себе, можно изменить свой образ жизни таким образом, чтобы находится в гармонии с собственным организмом.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   Большинство людей ходят к врачам, в спортзалы, сидят на диетах и стараются питаться правильно. Можно делать это гораздо эффективнее, владея информацией об особенностях и истинных потребностях организма, заложенных самой природой</a:t>
            </a:r>
          </a:p>
        </p:txBody>
      </p:sp>
      <p:pic>
        <p:nvPicPr>
          <p:cNvPr id="6" name="Picture 4" descr="C:\Users\Aspire\Desktop\Genetic\дн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9533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m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5662546"/>
            <a:ext cx="1691680" cy="1195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Результаты </a:t>
            </a:r>
            <a:r>
              <a:rPr lang="ru-RU" b="1" dirty="0" err="1" smtClean="0">
                <a:solidFill>
                  <a:srgbClr val="7030A0"/>
                </a:solidFill>
              </a:rPr>
              <a:t>MyGenetics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     </a:t>
            </a:r>
            <a:r>
              <a:rPr lang="ru-RU" sz="2400" b="1" dirty="0" err="1" smtClean="0">
                <a:solidFill>
                  <a:srgbClr val="7030A0"/>
                </a:solidFill>
                <a:latin typeface="Calibri" pitchFamily="34" charset="0"/>
              </a:rPr>
              <a:t>MyGenetics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</a:rPr>
              <a:t> (</a:t>
            </a:r>
            <a:r>
              <a:rPr lang="tt-RU" sz="2400" b="1" dirty="0" smtClean="0">
                <a:solidFill>
                  <a:srgbClr val="7030A0"/>
                </a:solidFill>
                <a:latin typeface="Calibri" pitchFamily="34" charset="0"/>
              </a:rPr>
              <a:t>ДНК </a:t>
            </a:r>
            <a:r>
              <a:rPr lang="ru-RU" sz="2400" b="1" dirty="0" smtClean="0">
                <a:solidFill>
                  <a:srgbClr val="7030A0"/>
                </a:solidFill>
                <a:latin typeface="Calibri" pitchFamily="34" charset="0"/>
              </a:rPr>
              <a:t>анализ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</a:rPr>
              <a:t>)</a:t>
            </a:r>
            <a:r>
              <a:rPr lang="ru-RU" sz="2400" b="1" dirty="0" smtClean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проводит исследования в специализированной лаборатории Института Химической Биологии и Фундаментальной Медицины СО РАН</a:t>
            </a:r>
            <a:endParaRPr lang="en-US" sz="2400" b="1" dirty="0" smtClean="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 Оптимальный тип диеты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 Особенности пищевого поведения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 Реакция на различные продукты и факторы среды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 Пищевые потребности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 Спорт и физические нагрузки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>     Плюс Клиент компании получает консультации профессионального  диетолога на основании отчета.</a:t>
            </a:r>
          </a:p>
          <a:p>
            <a:endParaRPr lang="ru-RU" dirty="0"/>
          </a:p>
        </p:txBody>
      </p:sp>
      <p:pic>
        <p:nvPicPr>
          <p:cNvPr id="4" name="Picture 4" descr="C:\Users\Aspire\Desktop\Genetic\дн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9533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m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5662546"/>
            <a:ext cx="1691680" cy="1195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8556</TotalTime>
  <Words>614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О компании:</vt:lpstr>
      <vt:lpstr>Слайд 3</vt:lpstr>
      <vt:lpstr>Чего хотят родители?</vt:lpstr>
      <vt:lpstr>Три продукта, которые помогут Вам узнать многое о себе и своих близких</vt:lpstr>
      <vt:lpstr>Genetic - test</vt:lpstr>
      <vt:lpstr>Результаты Genetic - test</vt:lpstr>
      <vt:lpstr>Proff –test</vt:lpstr>
      <vt:lpstr>  Результаты Proff – test  </vt:lpstr>
      <vt:lpstr>MyGenetics</vt:lpstr>
      <vt:lpstr>Результаты MyGenetics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Aspire</dc:creator>
  <cp:lastModifiedBy>Aspire</cp:lastModifiedBy>
  <cp:revision>117</cp:revision>
  <dcterms:created xsi:type="dcterms:W3CDTF">2016-03-10T10:39:34Z</dcterms:created>
  <dcterms:modified xsi:type="dcterms:W3CDTF">2016-04-12T11:49:02Z</dcterms:modified>
</cp:coreProperties>
</file>