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E30717-8576-4FAA-9600-3F297BDF1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7904" y="5581714"/>
            <a:ext cx="8825658" cy="8614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ГАПОУ «Мензелинское медицинское училище»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5C2846-C798-4053-8201-94749F5DA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67" y="565215"/>
            <a:ext cx="6688666" cy="501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7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B54E14-CF83-463D-A1DD-472B49915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15" y="740516"/>
            <a:ext cx="8541086" cy="602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9AD785-A74D-49EA-86E3-0CC065DDAFF7}"/>
              </a:ext>
            </a:extLst>
          </p:cNvPr>
          <p:cNvSpPr/>
          <p:nvPr/>
        </p:nvSpPr>
        <p:spPr>
          <a:xfrm>
            <a:off x="911505" y="-72198"/>
            <a:ext cx="45608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</a:t>
            </a:r>
            <a:r>
              <a:rPr lang="ru-RU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Мензелинск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69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DEAC5-1D0B-4B33-91FF-CF6D91D6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Специальности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229230-6C92-427B-96B1-F43ACCE2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969" y="2756534"/>
            <a:ext cx="4965697" cy="33104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A1056C-4729-4BEA-AC84-E3FBAE73040A}"/>
              </a:ext>
            </a:extLst>
          </p:cNvPr>
          <p:cNvSpPr/>
          <p:nvPr/>
        </p:nvSpPr>
        <p:spPr>
          <a:xfrm>
            <a:off x="714362" y="2637133"/>
            <a:ext cx="555943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AutoNum type="arabicPeriod"/>
            </a:pPr>
            <a:r>
              <a:rPr lang="ru-RU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Сестринское дело;</a:t>
            </a:r>
          </a:p>
          <a:p>
            <a:pPr marL="342900" indent="-342900">
              <a:buAutoNum type="arabicPeriod"/>
            </a:pP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Лечебное дело;</a:t>
            </a:r>
          </a:p>
          <a:p>
            <a:pPr marL="342900" indent="-342900">
              <a:buAutoNum type="arabicPeriod"/>
            </a:pPr>
            <a:r>
              <a:rPr lang="ru-RU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Фармация </a:t>
            </a:r>
            <a:endParaRPr lang="ru-RU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CEDE16-719F-4E91-86AD-A0D89E35E342}"/>
              </a:ext>
            </a:extLst>
          </p:cNvPr>
          <p:cNvSpPr/>
          <p:nvPr/>
        </p:nvSpPr>
        <p:spPr>
          <a:xfrm>
            <a:off x="1154954" y="5236002"/>
            <a:ext cx="700193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базе 9 класса</a:t>
            </a:r>
          </a:p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базе 11 класса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977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A9A37-0E94-419E-BE24-20D04F6B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Бюджетные места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472820-0D44-4C2F-9717-A70E4D40D7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Сестринское дело</a:t>
            </a:r>
          </a:p>
          <a:p>
            <a:pPr marL="0" indent="0">
              <a:buNone/>
            </a:pPr>
            <a:r>
              <a:rPr lang="ru-RU" dirty="0"/>
              <a:t>50 бюджетных мест.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6BC357-65A7-4AF6-AFDB-929AE20D96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Лечебное дело</a:t>
            </a:r>
          </a:p>
          <a:p>
            <a:pPr marL="0" indent="0">
              <a:buNone/>
            </a:pPr>
            <a:r>
              <a:rPr lang="ru-RU" dirty="0"/>
              <a:t>25 бюджетных мест.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99BE07-F9C3-4C4C-AC17-4BFA0319E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25" y="3928533"/>
            <a:ext cx="3734511" cy="2260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D73552-BF5E-4D64-96AE-8DB335E3B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036" y="3910045"/>
            <a:ext cx="3418631" cy="227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14C69-8BF6-44EB-A92A-D67B7A22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Внебюджетная форма обучения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AE1E0-9183-4213-9C04-997FBFC75294}"/>
              </a:ext>
            </a:extLst>
          </p:cNvPr>
          <p:cNvSpPr txBox="1"/>
          <p:nvPr/>
        </p:nvSpPr>
        <p:spPr>
          <a:xfrm>
            <a:off x="948267" y="2967564"/>
            <a:ext cx="999066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Фармация</a:t>
            </a:r>
            <a:r>
              <a:rPr lang="ru-RU" sz="2000" dirty="0"/>
              <a:t> – на базе 9 класса (</a:t>
            </a:r>
            <a:r>
              <a:rPr lang="ru-RU" sz="1600" dirty="0"/>
              <a:t>очная форма обучения</a:t>
            </a:r>
            <a:r>
              <a:rPr lang="ru-RU" sz="2000" dirty="0"/>
              <a:t>)</a:t>
            </a:r>
          </a:p>
          <a:p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Сестринское дело</a:t>
            </a:r>
            <a:r>
              <a:rPr lang="ru-RU" sz="2000" dirty="0"/>
              <a:t> – на базе 9 класса (</a:t>
            </a:r>
            <a:r>
              <a:rPr lang="ru-RU" sz="1600" dirty="0"/>
              <a:t>очная форма обучения</a:t>
            </a:r>
            <a:r>
              <a:rPr lang="ru-RU" sz="2000" dirty="0"/>
              <a:t>)</a:t>
            </a:r>
          </a:p>
          <a:p>
            <a:r>
              <a:rPr lang="ru-RU" sz="2000" dirty="0"/>
              <a:t>                                                  на базе 11 класса (</a:t>
            </a:r>
            <a:r>
              <a:rPr lang="ru-RU" sz="1600" dirty="0"/>
              <a:t>очно-заочная форма обучения</a:t>
            </a:r>
            <a:r>
              <a:rPr lang="ru-RU" sz="2000" dirty="0"/>
              <a:t>)</a:t>
            </a:r>
          </a:p>
          <a:p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Лечебное дело </a:t>
            </a:r>
            <a:r>
              <a:rPr lang="ru-RU" sz="2000" dirty="0"/>
              <a:t>– на базе 9 класса (</a:t>
            </a:r>
            <a:r>
              <a:rPr lang="ru-RU" sz="1600" dirty="0"/>
              <a:t>очная форма обучения</a:t>
            </a:r>
            <a:r>
              <a:rPr lang="ru-RU" sz="2000" dirty="0"/>
              <a:t>)</a:t>
            </a:r>
          </a:p>
          <a:p>
            <a:r>
              <a:rPr lang="ru-RU" sz="2000" dirty="0"/>
              <a:t>                                          на базе 11 класса (</a:t>
            </a:r>
            <a:r>
              <a:rPr lang="ru-RU" sz="1600" dirty="0"/>
              <a:t>очная форма обучения</a:t>
            </a:r>
            <a:r>
              <a:rPr lang="ru-RU" sz="2000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31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4A82F-AC51-4CEA-9201-52E9B190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020" y="4538127"/>
            <a:ext cx="8825659" cy="566738"/>
          </a:xfrm>
        </p:spPr>
        <p:txBody>
          <a:bodyPr>
            <a:normAutofit/>
          </a:bodyPr>
          <a:lstStyle/>
          <a:p>
            <a:r>
              <a:rPr lang="ru-RU" sz="2800" dirty="0"/>
              <a:t>Внеурочная деятельность студентов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5AD67B-AAEF-4E0B-93B6-E9416E7EA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9554" y="5260436"/>
            <a:ext cx="8825658" cy="654044"/>
          </a:xfrm>
        </p:spPr>
        <p:txBody>
          <a:bodyPr>
            <a:normAutofit/>
          </a:bodyPr>
          <a:lstStyle/>
          <a:p>
            <a:r>
              <a:rPr lang="ru-RU" sz="1400" dirty="0"/>
              <a:t>Для поддержания позитивного настроения.</a:t>
            </a:r>
          </a:p>
          <a:p>
            <a:r>
              <a:rPr lang="ru-RU" sz="1400" dirty="0"/>
              <a:t>В целях развития социальных навыков, укрепления дружеских связей.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E9CB92-68E4-4F37-B0D4-6E3C43F632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554" b="15554"/>
          <a:stretch>
            <a:fillRect/>
          </a:stretch>
        </p:blipFill>
        <p:spPr>
          <a:xfrm>
            <a:off x="746046" y="474134"/>
            <a:ext cx="6931342" cy="3581400"/>
          </a:xfrm>
        </p:spPr>
      </p:pic>
    </p:spTree>
    <p:extLst>
      <p:ext uri="{BB962C8B-B14F-4D97-AF65-F5344CB8AC3E}">
        <p14:creationId xmlns:p14="http://schemas.microsoft.com/office/powerpoint/2010/main" val="231764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4358E-D8A0-44EB-9DD8-66FD6D09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Экскурсии и фильмы для студентов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F77B11-8964-45DC-BB42-6F435141D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2370666"/>
            <a:ext cx="3804356" cy="28532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2411BC-1E11-4C8C-AB2B-B96F98E0A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825" y="2370666"/>
            <a:ext cx="3054350" cy="40724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430649-757D-4627-838A-24FE8FA83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370666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71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B2EC6-82AF-4DF3-9484-ED03E4C75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 Участие в театральных выступлениях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3591D6-75C5-4A1B-9B11-E6241FDD8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735" y="2355848"/>
            <a:ext cx="5068712" cy="38015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E74169-D0A1-4E9C-BA04-81C1C603F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70" y="2355848"/>
            <a:ext cx="6021407" cy="370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4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68BF5-C67F-4892-9800-450627C9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Творческая жизнь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3950DB-E054-44FA-BC9A-A4833ED16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49" y="2429933"/>
            <a:ext cx="5718774" cy="32088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6C6839-43C4-465F-A756-8B9B53ED0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1" y="2734733"/>
            <a:ext cx="5638799" cy="37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04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A6C14-9B13-459E-93F1-A3069F6F5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287" y="660400"/>
            <a:ext cx="8928846" cy="1236133"/>
          </a:xfrm>
        </p:spPr>
        <p:txBody>
          <a:bodyPr/>
          <a:lstStyle/>
          <a:p>
            <a:r>
              <a:rPr lang="ru-RU" sz="2000" dirty="0"/>
              <a:t>Творческие занятия для студентов (развитие мелкой моторики)</a:t>
            </a:r>
            <a:br>
              <a:rPr lang="ru-RU" sz="2000" dirty="0"/>
            </a:br>
            <a:r>
              <a:rPr lang="ru-RU" sz="2000" dirty="0"/>
              <a:t>Что очень важно для студентов медицинских учреждений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27E138-16A4-401C-B2B7-F8CC03DE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2362201"/>
            <a:ext cx="5192888" cy="38946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3B4FC4-6EB4-4405-86E2-9DBFBA391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2937933"/>
            <a:ext cx="3820367" cy="286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7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CC30D-FDB0-4B59-82AF-487398E97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4022" y="1248833"/>
            <a:ext cx="4563532" cy="723900"/>
          </a:xfrm>
        </p:spPr>
        <p:txBody>
          <a:bodyPr/>
          <a:lstStyle/>
          <a:p>
            <a:r>
              <a:rPr lang="ru-RU" sz="3200" dirty="0"/>
              <a:t>Добро пожаловать!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A4FF58-9A6A-48BE-8504-94449D602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2176" y="2201333"/>
            <a:ext cx="4014691" cy="567267"/>
          </a:xfrm>
        </p:spPr>
        <p:txBody>
          <a:bodyPr>
            <a:normAutofit/>
          </a:bodyPr>
          <a:lstStyle/>
          <a:p>
            <a:r>
              <a:rPr lang="ru-RU" sz="2000" b="1" dirty="0"/>
              <a:t>Благодарю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8087B1-B21C-4476-9403-38120A60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77" y="1356783"/>
            <a:ext cx="6443133" cy="483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0784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{CABE2D36-A7B1-4344-BE1A-1179E27158CE}tf02900722</Template>
  <TotalTime>168</TotalTime>
  <Words>151</Words>
  <Application>Microsoft Office PowerPoint</Application>
  <PresentationFormat>Широкоэкранный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Constantia</vt:lpstr>
      <vt:lpstr>Wingdings 3</vt:lpstr>
      <vt:lpstr>Совет директоров</vt:lpstr>
      <vt:lpstr>Презентация PowerPoint</vt:lpstr>
      <vt:lpstr>Презентация PowerPoint</vt:lpstr>
      <vt:lpstr>Специальности</vt:lpstr>
      <vt:lpstr>Бюджетные места</vt:lpstr>
      <vt:lpstr>Внебюджетная форма обучения</vt:lpstr>
      <vt:lpstr>Внеурочная деятельность студентов</vt:lpstr>
      <vt:lpstr>Экскурсии и фильмы для студентов</vt:lpstr>
      <vt:lpstr> Участие в театральных выступлениях</vt:lpstr>
      <vt:lpstr>Творческая жизнь </vt:lpstr>
      <vt:lpstr>Творческие занятия для студентов (развитие мелкой моторики) Что очень важно для студентов медицинских учреждений</vt:lpstr>
      <vt:lpstr>Добро пожаловать!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Малай</dc:creator>
  <cp:lastModifiedBy>Малай</cp:lastModifiedBy>
  <cp:revision>11</cp:revision>
  <dcterms:created xsi:type="dcterms:W3CDTF">2025-04-20T16:48:58Z</dcterms:created>
  <dcterms:modified xsi:type="dcterms:W3CDTF">2025-04-20T19:37:46Z</dcterms:modified>
</cp:coreProperties>
</file>