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42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14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71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5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7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98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67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34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339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45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15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0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039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38" r:id="rId6"/>
    <p:sldLayoutId id="2147483734" r:id="rId7"/>
    <p:sldLayoutId id="2147483735" r:id="rId8"/>
    <p:sldLayoutId id="2147483736" r:id="rId9"/>
    <p:sldLayoutId id="2147483737" r:id="rId10"/>
    <p:sldLayoutId id="2147483739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7DC337-9985-40C9-88A2-AB5BCE58BF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E5ADC6-0DAD-40D7-9FF5-62B773621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0208" y="806115"/>
            <a:ext cx="8059828" cy="4860758"/>
          </a:xfrm>
        </p:spPr>
        <p:txBody>
          <a:bodyPr anchor="b">
            <a:normAutofit/>
          </a:bodyPr>
          <a:lstStyle/>
          <a:p>
            <a:pPr algn="r"/>
            <a: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Психологические</a:t>
            </a:r>
            <a:b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РЕКОМЕНДАЦИИ</a:t>
            </a:r>
            <a:b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 РОДИТЕЛЯМ</a:t>
            </a:r>
            <a:b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в период самоизоляции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406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CBF5BBF-EDCE-4BF0-AB9B-DC2B8A3B1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26" y="1169549"/>
            <a:ext cx="6276808" cy="5010150"/>
          </a:xfrm>
        </p:spPr>
        <p:txBody>
          <a:bodyPr>
            <a:noAutofit/>
          </a:bodyPr>
          <a:lstStyle/>
          <a:p>
            <a:r>
              <a:rPr lang="ru-RU" sz="2000" dirty="0"/>
              <a:t>Эпидемия </a:t>
            </a:r>
            <a:r>
              <a:rPr lang="ru-RU" sz="2000" dirty="0" err="1"/>
              <a:t>коронавирусной</a:t>
            </a:r>
            <a:r>
              <a:rPr lang="ru-RU" sz="2000" dirty="0"/>
              <a:t> инфекции COVID-19 внесла глобальные изменения в профессиональную и личную жизнь людей всего мира. </a:t>
            </a:r>
          </a:p>
          <a:p>
            <a:r>
              <a:rPr lang="ru-RU" sz="2000" dirty="0"/>
              <a:t>Главное — проявить максимальную сознательность и стараться не подвергать себя и окружающих опасности. </a:t>
            </a:r>
          </a:p>
          <a:p>
            <a:r>
              <a:rPr lang="ru-RU" sz="2000" dirty="0"/>
              <a:t>Важно воспринимать временную самоизоляцию не как тоскливое заключение в четырех стенах, а как время, которое можно провести эффективно и интересно — все для этого у нас есть. </a:t>
            </a:r>
          </a:p>
          <a:p>
            <a:r>
              <a:rPr lang="ru-RU" sz="2000" dirty="0"/>
              <a:t>Оставайтесь дома и берегите себя!</a:t>
            </a:r>
          </a:p>
          <a:p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351A7E-5062-4695-B6F0-F9AD0D134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533" y="1934464"/>
            <a:ext cx="5215467" cy="348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9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4A90FC-D95F-47DF-BD04-11CC8CB348F3}"/>
              </a:ext>
            </a:extLst>
          </p:cNvPr>
          <p:cNvSpPr/>
          <p:nvPr/>
        </p:nvSpPr>
        <p:spPr>
          <a:xfrm>
            <a:off x="129729" y="3217773"/>
            <a:ext cx="6084804" cy="364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100"/>
              </a:spcAft>
            </a:pPr>
            <a:r>
              <a:rPr lang="ru-RU" dirty="0">
                <a:solidFill>
                  <a:srgbClr val="282828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282828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Сведите к минимуму просмотр и чтение новостей, которые могут вызвать тревогу у детей. Объясните им, что вы сами сможете дать им достоверную информацию, которую возьмете из надежных источников.</a:t>
            </a:r>
            <a:endParaRPr lang="ru-RU" sz="2000" dirty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100"/>
              </a:spcAft>
            </a:pPr>
            <a:r>
              <a:rPr lang="ru-RU" sz="2000" dirty="0">
                <a:solidFill>
                  <a:srgbClr val="282828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Дети могут реагировать на стресс по-разному. Например, быть более цепкими, тревожными, замкнутыми. Реагируйте с пониманием, прислушивайтесь к тому, что волнует ребенка. Важны любовь и внимание.</a:t>
            </a:r>
            <a:endParaRPr lang="ru-RU" sz="20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20C8CD-AE30-482D-B833-3FBB9CDB3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33" y="2872244"/>
            <a:ext cx="5977467" cy="398575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86FAB4F-2658-4597-8FA7-56E13B9B418C}"/>
              </a:ext>
            </a:extLst>
          </p:cNvPr>
          <p:cNvSpPr/>
          <p:nvPr/>
        </p:nvSpPr>
        <p:spPr>
          <a:xfrm>
            <a:off x="129729" y="665214"/>
            <a:ext cx="11932542" cy="2592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100"/>
              </a:spcAft>
            </a:pPr>
            <a:r>
              <a:rPr lang="ru-RU" sz="2000" dirty="0">
                <a:solidFill>
                  <a:srgbClr val="28282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Поддержите привычный ритм жизни семьи или создавайте новые семейные традиции (игры)</a:t>
            </a:r>
          </a:p>
          <a:p>
            <a:pPr>
              <a:lnSpc>
                <a:spcPct val="107000"/>
              </a:lnSpc>
              <a:spcAft>
                <a:spcPts val="2100"/>
              </a:spcAft>
            </a:pPr>
            <a:r>
              <a:rPr lang="ru-RU" sz="2000" dirty="0">
                <a:solidFill>
                  <a:srgbClr val="28282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Поощряйте детей оставаться на связи со своими сверстниками: по телефону или, к примеру, в соцсетях (с ограничениями времени).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100"/>
              </a:spcAft>
            </a:pPr>
            <a:r>
              <a:rPr lang="ru-RU" sz="2000" dirty="0">
                <a:solidFill>
                  <a:srgbClr val="28282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В простой и доступной форме предоставьте детям факты о том, что произошло. Дайте им четкую информацию, как снизить риск заражения. Причем словами, которые ребенок сможет понять в зависимости от возраста.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965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06112-026A-4E21-AD90-0F2E003A4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659" y="664571"/>
            <a:ext cx="11029616" cy="1188720"/>
          </a:xfrm>
        </p:spPr>
        <p:txBody>
          <a:bodyPr>
            <a:normAutofit fontScale="90000"/>
          </a:bodyPr>
          <a:lstStyle/>
          <a:p>
            <a:r>
              <a:rPr lang="ru-RU" sz="3600" b="1" u="sng" dirty="0"/>
              <a:t>Чем заняться дома в период самоизоляции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C0B1C8-70BF-4555-8908-E787CC958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0" y="1467910"/>
            <a:ext cx="5819608" cy="4823206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/>
              <a:t>Известно, что правильный аудиофон напрямую влияет на наше психологическое состояние и восприятие действительности.</a:t>
            </a:r>
          </a:p>
          <a:p>
            <a:r>
              <a:rPr lang="ru-RU" sz="2800" dirty="0"/>
              <a:t> Составьте жизнеутверждающие «карантинные» плейлисты из ваших любимых песен, послушайте альбомы, до которых у вас последнее время не доходили руки (уши), подпевайте, танцуйте и не давайте хандре и тоске шанса прописаться у вас дома.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9A1CCF-E53A-4335-9981-FFBBC6BD242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3664"/>
            <a:ext cx="5232400" cy="32916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B9A419E-E724-4139-AAF8-C0FE3ED4C142}"/>
              </a:ext>
            </a:extLst>
          </p:cNvPr>
          <p:cNvSpPr txBox="1">
            <a:spLocks/>
          </p:cNvSpPr>
          <p:nvPr/>
        </p:nvSpPr>
        <p:spPr>
          <a:xfrm>
            <a:off x="73192" y="1129845"/>
            <a:ext cx="11029616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/>
              <a:t>Слушайте музыку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474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E6F7-6A63-42C9-A48F-6C8BC20D6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2" y="702156"/>
            <a:ext cx="11029616" cy="1188720"/>
          </a:xfrm>
        </p:spPr>
        <p:txBody>
          <a:bodyPr/>
          <a:lstStyle/>
          <a:p>
            <a:r>
              <a:rPr lang="ru-RU" b="1" dirty="0"/>
              <a:t>Откройте для себя что-то новое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A1E470-8A8E-4720-8932-CF20E287C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90876"/>
            <a:ext cx="5311607" cy="4084474"/>
          </a:xfrm>
        </p:spPr>
        <p:txBody>
          <a:bodyPr>
            <a:normAutofit/>
          </a:bodyPr>
          <a:lstStyle/>
          <a:p>
            <a:r>
              <a:rPr lang="ru-RU" sz="2400" dirty="0"/>
              <a:t>Сложность в изучении чего-то нового не в процессе, а в первом решительном шаге, и сейчас у вас самый подходящий момент для того, чтобы его сделать.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2D25EE-67AA-49FF-85F6-6EEFD31FD9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2" y="2122678"/>
            <a:ext cx="5937250" cy="3634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615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C5E2F-5EB9-454C-891C-355210CA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59" y="498956"/>
            <a:ext cx="11029616" cy="1188720"/>
          </a:xfrm>
        </p:spPr>
        <p:txBody>
          <a:bodyPr/>
          <a:lstStyle/>
          <a:p>
            <a:r>
              <a:rPr lang="ru-RU" b="1" dirty="0"/>
              <a:t>Пересмотрите свои привычки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358B9F-4771-4985-8B59-69E11989F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40934"/>
            <a:ext cx="6530808" cy="4521200"/>
          </a:xfrm>
        </p:spPr>
        <p:txBody>
          <a:bodyPr>
            <a:normAutofit fontScale="85000" lnSpcReduction="20000"/>
          </a:bodyPr>
          <a:lstStyle/>
          <a:p>
            <a:r>
              <a:rPr lang="ru-RU" sz="3100" dirty="0"/>
              <a:t>Сейчас самое время критически взглянуть на себя, пересмотреть свои привычки, а в перспективе — цели и приоритеты. </a:t>
            </a:r>
          </a:p>
          <a:p>
            <a:r>
              <a:rPr lang="ru-RU" sz="3100" dirty="0"/>
              <a:t>Начните с пересмотра режима питания, распорядка дня, распределения времени и энергии. Возможно, на влияние некоторых негативных моментов в суматохе дней вы просто не обращаете внимания.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9884BF-CE9D-41DF-89EB-C31532B4F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183" y="1540934"/>
            <a:ext cx="523875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1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88E0B-BE87-41E5-BF96-839C79A02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Уделите время близким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2C4CB2-5E47-41D5-93AA-A77574415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9468" y="211666"/>
            <a:ext cx="6412274" cy="6434667"/>
          </a:xfrm>
        </p:spPr>
        <p:txBody>
          <a:bodyPr>
            <a:normAutofit/>
          </a:bodyPr>
          <a:lstStyle/>
          <a:p>
            <a:r>
              <a:rPr lang="ru-RU" sz="2400" dirty="0"/>
              <a:t>В режиме самоизоляции очень важно сохранять чувство связи с внешним миром, иначе депрессия, чувство одиночества и покинутости станут верными спутниками.</a:t>
            </a:r>
          </a:p>
          <a:p>
            <a:r>
              <a:rPr lang="ru-RU" sz="2400" dirty="0"/>
              <a:t>Если вы живете с семьей, старайтесь чаще делать что-то вместе: от совместных завтраков до настольных игр. </a:t>
            </a:r>
          </a:p>
          <a:p>
            <a:r>
              <a:rPr lang="ru-RU" sz="2400" dirty="0"/>
              <a:t>Если вы живете одни, то современные технологии придут вам на помощь: видеозвонки друзьям и родственникам — прекрасная альтернатива личным встречам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7342D0-6C20-4996-8BBF-0AA91707A4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88981"/>
            <a:ext cx="5198534" cy="3634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437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25B31-98BB-4665-AA35-A0E8E49C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59" y="472640"/>
            <a:ext cx="4210941" cy="1188720"/>
          </a:xfrm>
        </p:spPr>
        <p:txBody>
          <a:bodyPr/>
          <a:lstStyle/>
          <a:p>
            <a:r>
              <a:rPr lang="ru-RU" b="1" dirty="0"/>
              <a:t>Больше двигайтесь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2710A20-E879-462A-BBF8-4FCA82DB9FC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733" y="2161222"/>
            <a:ext cx="5774267" cy="36297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3A0CCFC-24E1-40C9-A268-81353C010FE5}"/>
              </a:ext>
            </a:extLst>
          </p:cNvPr>
          <p:cNvSpPr/>
          <p:nvPr/>
        </p:nvSpPr>
        <p:spPr>
          <a:xfrm>
            <a:off x="39326" y="1390427"/>
            <a:ext cx="6056674" cy="5327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Движение — это жизнь. Закрытые спортзалы, бассейны и фитнесс-клубы — не причина отказываться от занятий спортом. В интернете множество видеороликов о том, как поддерживать себя в хорошей физической форме, не выходя из дома и при минимуме спортивного инвентаря.</a:t>
            </a:r>
            <a:endParaRPr lang="ru-RU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Зарядка с утра, несколько пятнадцатиминутных перерывов на физическую активность в течение дня — и вы в тонусе. Можно попробовать себя в новых направлениях: танцы, йога. </a:t>
            </a:r>
            <a:endParaRPr lang="ru-RU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02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14BC2-6B9E-408B-B0CC-B6B086349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Займитесь творчеством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48A63D-A16D-4797-B359-9DD25AE8E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0" y="1617696"/>
            <a:ext cx="5819608" cy="4618736"/>
          </a:xfrm>
        </p:spPr>
        <p:txBody>
          <a:bodyPr/>
          <a:lstStyle/>
          <a:p>
            <a:r>
              <a:rPr lang="ru-RU" sz="2400" dirty="0"/>
              <a:t>Это прекрасный способ раскрыть свой внутренний потенциал, «прочистить голову» и получить новый, интересный опыт. </a:t>
            </a:r>
          </a:p>
          <a:p>
            <a:r>
              <a:rPr lang="ru-RU" sz="2400" dirty="0"/>
              <a:t>Занимайтесь тем, что Вам ближе всего: живопись, фотография, рисование, лепка, скрапбукинг, видеомонтаж и др. Эффект будет только положительный!</a:t>
            </a:r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FF9A68-119C-4748-894C-914909A5456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7988"/>
            <a:ext cx="5317067" cy="3512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3347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B03CC-3E1F-4223-894A-D03C8CC39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87" y="325332"/>
            <a:ext cx="11029616" cy="1188720"/>
          </a:xfrm>
        </p:spPr>
        <p:txBody>
          <a:bodyPr/>
          <a:lstStyle/>
          <a:p>
            <a:r>
              <a:rPr lang="ru-RU" b="1" dirty="0"/>
              <a:t>Наведите порядок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1BE51A-11E8-47BB-A904-C0A92B91B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664" y="3296973"/>
            <a:ext cx="6194665" cy="3793067"/>
          </a:xfrm>
        </p:spPr>
        <p:txBody>
          <a:bodyPr>
            <a:normAutofit/>
          </a:bodyPr>
          <a:lstStyle/>
          <a:p>
            <a:r>
              <a:rPr lang="ru-RU" sz="2400" dirty="0"/>
              <a:t>Наведите порядок дома: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-разберите вещи,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-выбросьте все ненужное,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-проведите генеральную уборку,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-разберите почту и файлы в вашем компьютере и смартфоне — вы сами увидите, насколько легче, свободнее и спокойнее вам станет дышать и думать.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C58F28-1FFD-41BC-96F1-464AB168A68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64933"/>
            <a:ext cx="5554133" cy="37930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7343E8C1-4FC8-4EE3-BEBA-C92554F18D41}"/>
              </a:ext>
            </a:extLst>
          </p:cNvPr>
          <p:cNvSpPr txBox="1">
            <a:spLocks/>
          </p:cNvSpPr>
          <p:nvPr/>
        </p:nvSpPr>
        <p:spPr>
          <a:xfrm>
            <a:off x="53460" y="919692"/>
            <a:ext cx="11918408" cy="2812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Бытие определяет сознание. Поэтому </a:t>
            </a:r>
            <a:r>
              <a:rPr lang="ru-RU" sz="2400" i="1" dirty="0"/>
              <a:t>если хотите порядка в голове, сначала наведите его во всем, что вас окружает. </a:t>
            </a:r>
          </a:p>
          <a:p>
            <a:r>
              <a:rPr lang="ru-RU" sz="2400" dirty="0"/>
              <a:t>Захламленность внешнего незаметно, но неумолимо проникает во внутреннее: ослабляется внимание, концентрация и память, увеличивается градус раздражительности и рассеянности.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170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43B46-C5FD-4BF6-8C49-558650E91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926" y="489373"/>
            <a:ext cx="11029616" cy="1051560"/>
          </a:xfrm>
        </p:spPr>
        <p:txBody>
          <a:bodyPr/>
          <a:lstStyle/>
          <a:p>
            <a:r>
              <a:rPr lang="ru-RU" b="1" dirty="0"/>
              <a:t>Организуйте рабочее место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6429AD-C9AC-4D3E-B237-A7852B9E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599" y="2135717"/>
            <a:ext cx="6637866" cy="47222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i="1" u="sng" dirty="0"/>
              <a:t>Не работайте в кровати или в любой привычной зоне отдыха — границы рабочего и личного пространства должны быть строгими.</a:t>
            </a:r>
          </a:p>
          <a:p>
            <a:pPr marL="0" indent="0">
              <a:buNone/>
            </a:pPr>
            <a:r>
              <a:rPr lang="ru-RU" sz="2000" dirty="0"/>
              <a:t>Это в первую очередь необходимо и для сохранения продуктивности, и для общего психологического комфорта: мозг должен четко понимать, когда ему необходимо работать, а когда отдыхать, и соответствующая обстановка — прямой сигнал для запуска определенного механизма деятельности.</a:t>
            </a:r>
          </a:p>
          <a:p>
            <a:pPr marL="0" indent="0">
              <a:buNone/>
            </a:pPr>
            <a:r>
              <a:rPr lang="ru-RU" sz="2000" dirty="0"/>
              <a:t>Обустройте отдельную рабочую зону. Это может быть хоть широкий подоконник или балкон, главное, чтобы вам было удобно, комфортно и не вредило здоровью.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17A94C-427D-4B09-ACED-DE9672570D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26" y="2552614"/>
            <a:ext cx="5198533" cy="32109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EA6952F7-EA98-4C1F-AD3E-D0CF161D9D29}"/>
              </a:ext>
            </a:extLst>
          </p:cNvPr>
          <p:cNvSpPr txBox="1">
            <a:spLocks/>
          </p:cNvSpPr>
          <p:nvPr/>
        </p:nvSpPr>
        <p:spPr>
          <a:xfrm>
            <a:off x="237066" y="1094402"/>
            <a:ext cx="11560007" cy="1767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ru-RU" sz="2000" dirty="0"/>
              <a:t>Для эффективной работы из дома, необходимо уделить особенное внимание и функциональной, и эстетической составляющим рабочего места. В условиях нынешней повсеместной «удаленной» работы этот момент актуален как никогда.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843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61A34-731E-41E3-8410-5A785377B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Развивайтесь в своей специальности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D6C95-9E32-4593-A7FF-BA7E2C21B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726" y="2340864"/>
            <a:ext cx="5375107" cy="36344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/>
              <a:t>Скорее всего у вас в закладках скопилось множество статей, заметок и материалов, касающихся вашей специальности. Кроме-того, многие образовательные интернет-платформы на время карантина открыли бесплатный доступ или предоставили большую скидку на свои электронные библиотеки и дистанционные курсы.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A346B-B3F4-4DC4-AA50-DDB9CC83819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1" y="2340865"/>
            <a:ext cx="5956299" cy="36344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614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ACE54-0FF2-4076-B0CA-2C51AFC9E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50310"/>
            <a:ext cx="11029616" cy="1188720"/>
          </a:xfrm>
        </p:spPr>
        <p:txBody>
          <a:bodyPr/>
          <a:lstStyle/>
          <a:p>
            <a:r>
              <a:rPr lang="ru-RU" b="1" dirty="0"/>
              <a:t>Организуйте культурную онлайн-программу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3E4BFB-8F14-4EE1-A02B-A5BBE44CF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4735174"/>
            <a:ext cx="5956301" cy="1972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Многие мировые музеи проводят экскурсии в онлайн-режиме. Также большинство спектаклей и концертов доступны в режиме реального времени.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2A8F3E-4765-4EE7-92E8-65B5DF3ACD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1649052"/>
            <a:ext cx="5171907" cy="29737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889964C-0938-4665-8A23-81B53B4DCC4C}"/>
              </a:ext>
            </a:extLst>
          </p:cNvPr>
          <p:cNvSpPr txBox="1">
            <a:spLocks/>
          </p:cNvSpPr>
          <p:nvPr/>
        </p:nvSpPr>
        <p:spPr>
          <a:xfrm>
            <a:off x="7794793" y="2642742"/>
            <a:ext cx="5171908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dirty="0"/>
              <a:t>ПОБОЛЬШЕ читайте</a:t>
            </a:r>
          </a:p>
          <a:p>
            <a:endParaRPr lang="ru-RU" dirty="0"/>
          </a:p>
          <a:p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3C84F4-E8FC-45D6-A4FE-AAA916E50D7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14" y="3300168"/>
            <a:ext cx="5469467" cy="31854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3068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52C8B9-FA34-4A4C-8FC9-DAA12AC37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831" y="2007108"/>
            <a:ext cx="7278938" cy="485089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49EFF-28B9-43AE-A157-781E5FAB5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059" y="578886"/>
            <a:ext cx="11029616" cy="1188720"/>
          </a:xfrm>
        </p:spPr>
        <p:txBody>
          <a:bodyPr/>
          <a:lstStyle/>
          <a:p>
            <a:r>
              <a:rPr lang="ru-RU" b="1" dirty="0"/>
              <a:t>Посвятите время себе и близким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05F553-2DEA-4A02-8FE0-63B9468FF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192" y="1528104"/>
            <a:ext cx="11029615" cy="11887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и помните, что важно ценить каждый период Вашей жизни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и извлекать из него максимум полезного !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266017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LightSeedRightStep">
      <a:dk1>
        <a:srgbClr val="000000"/>
      </a:dk1>
      <a:lt1>
        <a:srgbClr val="FFFFFF"/>
      </a:lt1>
      <a:dk2>
        <a:srgbClr val="412D24"/>
      </a:dk2>
      <a:lt2>
        <a:srgbClr val="E4E8E2"/>
      </a:lt2>
      <a:accent1>
        <a:srgbClr val="B796C6"/>
      </a:accent1>
      <a:accent2>
        <a:srgbClr val="BA7FB4"/>
      </a:accent2>
      <a:accent3>
        <a:srgbClr val="C696AD"/>
      </a:accent3>
      <a:accent4>
        <a:srgbClr val="BA7F83"/>
      </a:accent4>
      <a:accent5>
        <a:srgbClr val="C09D8A"/>
      </a:accent5>
      <a:accent6>
        <a:srgbClr val="B0A378"/>
      </a:accent6>
      <a:hlink>
        <a:srgbClr val="678E56"/>
      </a:hlink>
      <a:folHlink>
        <a:srgbClr val="7F7F7F"/>
      </a:folHlink>
    </a:clrScheme>
    <a:fontScheme name="Dividend">
      <a:maj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811</Words>
  <Application>Microsoft Office PowerPoint</Application>
  <PresentationFormat>Широкоэкранный</PresentationFormat>
  <Paragraphs>52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Arial Nova Light</vt:lpstr>
      <vt:lpstr>Corbel</vt:lpstr>
      <vt:lpstr>Wingdings 2</vt:lpstr>
      <vt:lpstr>DividendVTI</vt:lpstr>
      <vt:lpstr>Психологические РЕКОМЕНДАЦИИ   РОДИТЕЛЯМ  в период самоизоляции</vt:lpstr>
      <vt:lpstr>Презентация PowerPoint</vt:lpstr>
      <vt:lpstr>Презентация PowerPoint</vt:lpstr>
      <vt:lpstr>Чем заняться дома в период самоизоляции  </vt:lpstr>
      <vt:lpstr>Откройте для себя что-то новое </vt:lpstr>
      <vt:lpstr>Пересмотрите свои привычки </vt:lpstr>
      <vt:lpstr>Уделите время близким </vt:lpstr>
      <vt:lpstr>Больше двигайтесь </vt:lpstr>
      <vt:lpstr>Займитесь творчеством </vt:lpstr>
      <vt:lpstr>Наведите порядок </vt:lpstr>
      <vt:lpstr>Организуйте рабочее место </vt:lpstr>
      <vt:lpstr>Развивайтесь в своей специальности </vt:lpstr>
      <vt:lpstr>Организуйте культурную онлайн-программу </vt:lpstr>
      <vt:lpstr>Посвятите время себе и близким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Рустем</dc:creator>
  <cp:lastModifiedBy>Рустем</cp:lastModifiedBy>
  <cp:revision>13</cp:revision>
  <dcterms:created xsi:type="dcterms:W3CDTF">2020-04-13T13:34:09Z</dcterms:created>
  <dcterms:modified xsi:type="dcterms:W3CDTF">2020-04-14T10:10:10Z</dcterms:modified>
</cp:coreProperties>
</file>