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56" r:id="rId2"/>
    <p:sldId id="258" r:id="rId3"/>
    <p:sldId id="262" r:id="rId4"/>
    <p:sldId id="259" r:id="rId5"/>
    <p:sldId id="263" r:id="rId6"/>
    <p:sldId id="260" r:id="rId7"/>
    <p:sldId id="261" r:id="rId8"/>
    <p:sldId id="257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34DEA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9" autoAdjust="0"/>
    <p:restoredTop sz="86406" autoAdjust="0"/>
  </p:normalViewPr>
  <p:slideViewPr>
    <p:cSldViewPr>
      <p:cViewPr>
        <p:scale>
          <a:sx n="66" d="100"/>
          <a:sy n="66" d="100"/>
        </p:scale>
        <p:origin x="-1272" y="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15BAA-F49A-45C0-BA10-0BBA1E2DE0FB}" type="datetimeFigureOut">
              <a:rPr lang="ru-RU" smtClean="0"/>
              <a:pPr/>
              <a:t>04.08.2013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423EB5-14C9-4816-B036-CFC62DC33D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3463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423EB5-14C9-4816-B036-CFC62DC33DE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6615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742648B-6305-488B-B828-31779217DAF2}" type="datetimeFigureOut">
              <a:rPr lang="ru-RU" smtClean="0"/>
              <a:pPr>
                <a:defRPr/>
              </a:pPr>
              <a:t>04.08.2013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D85CDC-8346-4AB8-B9AE-26D21B0D4B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E6603F-89ED-4C7D-832C-CEF5BE3A1FB9}" type="datetimeFigureOut">
              <a:rPr lang="ru-RU" smtClean="0"/>
              <a:pPr>
                <a:defRPr/>
              </a:pPr>
              <a:t>04.08.2013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B6AE28-DA68-4170-8B33-EDD4852FDC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D8B15E-E561-4607-BC0D-566992765599}" type="datetimeFigureOut">
              <a:rPr lang="ru-RU" smtClean="0"/>
              <a:pPr>
                <a:defRPr/>
              </a:pPr>
              <a:t>04.08.2013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F5DFAB-E73E-41CD-9626-F63987DD900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5C7600-CD7C-49B2-ABB9-CF7AA4DEE12F}" type="datetimeFigureOut">
              <a:rPr lang="ru-RU" smtClean="0"/>
              <a:pPr>
                <a:defRPr/>
              </a:pPr>
              <a:t>04.08.2013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6A73FD-6182-4D78-B39A-A7FC19B4BE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57CF26-2CFF-4E2F-A69F-C2B13406A768}" type="datetimeFigureOut">
              <a:rPr lang="ru-RU" smtClean="0"/>
              <a:pPr>
                <a:defRPr/>
              </a:pPr>
              <a:t>04.08.2013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7EE6BC-4558-4289-8EBA-FABBECDAF6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2739DB-876E-4E7A-83F7-A2ACE59E6369}" type="datetimeFigureOut">
              <a:rPr lang="ru-RU" smtClean="0"/>
              <a:pPr>
                <a:defRPr/>
              </a:pPr>
              <a:t>04.08.2013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596582-02DE-4DEC-B7A1-B40B5FD961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6775D9-989A-4F6C-9676-2392A8BD6A43}" type="datetimeFigureOut">
              <a:rPr lang="ru-RU" smtClean="0"/>
              <a:pPr>
                <a:defRPr/>
              </a:pPr>
              <a:t>04.08.2013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087FC1-484B-4E88-911F-988407FF24A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FEE6D1-ECDE-47A4-B47F-0A5702A6E5F9}" type="datetimeFigureOut">
              <a:rPr lang="ru-RU" smtClean="0"/>
              <a:pPr>
                <a:defRPr/>
              </a:pPr>
              <a:t>04.08.2013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E86AC-0F23-43FC-B5C1-79EB84D0088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9D9D72-544C-46D6-BCDA-11AF4C6480BF}" type="datetimeFigureOut">
              <a:rPr lang="ru-RU" smtClean="0"/>
              <a:pPr>
                <a:defRPr/>
              </a:pPr>
              <a:t>04.08.2013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8018E3-3A1D-4C2E-A9F2-2EE388C4322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38B6ED-E2A5-42B0-B6C9-DF2E6B6DE081}" type="datetimeFigureOut">
              <a:rPr lang="ru-RU" smtClean="0"/>
              <a:pPr>
                <a:defRPr/>
              </a:pPr>
              <a:t>04.08.2013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023D2F-DAB0-44F7-A3F6-B40204C464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B85D7E-CB63-4BB6-89CC-3045608DBADE}" type="datetimeFigureOut">
              <a:rPr lang="ru-RU" smtClean="0"/>
              <a:pPr>
                <a:defRPr/>
              </a:pPr>
              <a:t>04.08.2013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6941C4-1EC3-43A5-8C98-6F2E9165D2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E06A8C5-F87B-4A9A-BA10-B2051714FD55}" type="datetimeFigureOut">
              <a:rPr lang="ru-RU" smtClean="0"/>
              <a:pPr>
                <a:defRPr/>
              </a:pPr>
              <a:t>04.08.2013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2742B1B-3DAF-4EDD-9251-77919D9EEA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5"/>
          <p:cNvSpPr>
            <a:spLocks noGrp="1"/>
          </p:cNvSpPr>
          <p:nvPr>
            <p:ph type="ctrTitle"/>
          </p:nvPr>
        </p:nvSpPr>
        <p:spPr>
          <a:xfrm>
            <a:off x="3851920" y="6021288"/>
            <a:ext cx="1944688" cy="534988"/>
          </a:xfrm>
        </p:spPr>
        <p:txBody>
          <a:bodyPr/>
          <a:lstStyle/>
          <a:p>
            <a:r>
              <a:rPr lang="ru-RU" sz="2400" dirty="0" smtClean="0">
                <a:latin typeface="Arial" charset="0"/>
              </a:rPr>
              <a:t>2013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764704"/>
            <a:ext cx="7920038" cy="17526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lnSpc>
                <a:spcPct val="90000"/>
              </a:lnSpc>
            </a:pPr>
            <a:r>
              <a:rPr lang="ru-RU" sz="4000" b="1" i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40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tt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Һ</a:t>
            </a:r>
            <a:r>
              <a:rPr lang="tt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өнәрле </a:t>
            </a:r>
            <a:r>
              <a:rPr lang="tt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үлмәс, һөнәрсез көн күрмәс.</a:t>
            </a:r>
            <a:endParaRPr lang="ru-RU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7" name="Рисунок 6" descr="C:\Users\ГУЛЬНУР\Desktop\документы\фотки\Фото44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64904"/>
            <a:ext cx="3600400" cy="30520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 descr="C:\Users\ГУЛЬНУР\Desktop\история родного края\IMG_1895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051720" y="2780928"/>
            <a:ext cx="4608512" cy="331236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ООО” Правда” </a:t>
            </a:r>
            <a:r>
              <a:rPr lang="ru-RU" sz="3200" dirty="0" err="1"/>
              <a:t>күмәк</a:t>
            </a:r>
            <a:r>
              <a:rPr lang="ru-RU" sz="3200" dirty="0"/>
              <a:t> </a:t>
            </a:r>
            <a:r>
              <a:rPr lang="ru-RU" sz="3200" dirty="0" err="1"/>
              <a:t>хуҗалыгының</a:t>
            </a:r>
            <a:r>
              <a:rPr lang="ru-RU" sz="3200" dirty="0"/>
              <a:t> </a:t>
            </a:r>
            <a:r>
              <a:rPr lang="ru-RU" sz="3200" dirty="0" err="1"/>
              <a:t>җитәкчесе</a:t>
            </a:r>
            <a:r>
              <a:rPr lang="ru-RU" sz="3200" dirty="0"/>
              <a:t> -  </a:t>
            </a:r>
            <a:r>
              <a:rPr lang="ru-RU" sz="3200" dirty="0" err="1"/>
              <a:t>Вахитов</a:t>
            </a:r>
            <a:r>
              <a:rPr lang="ru-RU" sz="3200" dirty="0"/>
              <a:t> </a:t>
            </a:r>
            <a:r>
              <a:rPr lang="ru-RU" sz="3200" dirty="0" err="1"/>
              <a:t>Фиркать</a:t>
            </a:r>
            <a:r>
              <a:rPr lang="ru-RU" sz="3200" dirty="0"/>
              <a:t> </a:t>
            </a:r>
            <a:r>
              <a:rPr lang="ru-RU" sz="3200" dirty="0" err="1"/>
              <a:t>Җәүдәт</a:t>
            </a:r>
            <a:r>
              <a:rPr lang="ru-RU" sz="3200" dirty="0"/>
              <a:t> </a:t>
            </a:r>
            <a:r>
              <a:rPr lang="ru-RU" sz="3200" dirty="0" err="1"/>
              <a:t>улы</a:t>
            </a:r>
            <a:r>
              <a:rPr lang="ru-RU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2294369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ГУЛЬНУР\Desktop\Урок по профориентации\ООО Правда\DSCN120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88839"/>
            <a:ext cx="3744416" cy="2692821"/>
          </a:xfrm>
          <a:prstGeom prst="rect">
            <a:avLst/>
          </a:prstGeom>
          <a:noFill/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Укучыларыбыз</a:t>
            </a:r>
            <a:r>
              <a:rPr lang="ru-RU" dirty="0" smtClean="0"/>
              <a:t> ООО «Правда» </a:t>
            </a:r>
            <a:r>
              <a:rPr lang="ru-RU" dirty="0" err="1" smtClean="0"/>
              <a:t>күмәк</a:t>
            </a:r>
            <a:r>
              <a:rPr lang="ru-RU" dirty="0" smtClean="0"/>
              <a:t> </a:t>
            </a:r>
            <a:r>
              <a:rPr lang="ru-RU" dirty="0" err="1" smtClean="0"/>
              <a:t>хуҗалыгында</a:t>
            </a:r>
            <a:r>
              <a:rPr lang="ru-RU" dirty="0" smtClean="0"/>
              <a:t> </a:t>
            </a:r>
            <a:r>
              <a:rPr lang="ru-RU" dirty="0" err="1" smtClean="0"/>
              <a:t>кунакта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56992"/>
            <a:ext cx="3744416" cy="2649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612735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3816424" cy="47525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err="1" smtClean="0"/>
              <a:t>Үзләренең</a:t>
            </a:r>
            <a:r>
              <a:rPr lang="ru-RU" sz="3600" dirty="0" smtClean="0"/>
              <a:t> </a:t>
            </a:r>
            <a:r>
              <a:rPr lang="ru-RU" sz="3600" dirty="0" err="1"/>
              <a:t>гаилә</a:t>
            </a:r>
            <a:r>
              <a:rPr lang="ru-RU" sz="3600" dirty="0"/>
              <a:t> </a:t>
            </a:r>
            <a:r>
              <a:rPr lang="ru-RU" sz="3600" dirty="0" err="1"/>
              <a:t>фермаларын</a:t>
            </a:r>
            <a:r>
              <a:rPr lang="ru-RU" sz="3600" dirty="0"/>
              <a:t> </a:t>
            </a:r>
            <a:r>
              <a:rPr lang="ru-RU" sz="3600" dirty="0" err="1"/>
              <a:t>булдырган</a:t>
            </a:r>
            <a:r>
              <a:rPr lang="ru-RU" sz="3600" dirty="0"/>
              <a:t> </a:t>
            </a:r>
            <a:r>
              <a:rPr lang="ru-RU" sz="3600" dirty="0" err="1"/>
              <a:t>Галиевләр</a:t>
            </a:r>
            <a:r>
              <a:rPr lang="ru-RU" sz="3600" dirty="0"/>
              <a:t> </a:t>
            </a:r>
            <a:r>
              <a:rPr lang="ru-RU" sz="3600" dirty="0" err="1"/>
              <a:t>гаиләсе</a:t>
            </a:r>
            <a:endParaRPr lang="ru-RU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140968"/>
            <a:ext cx="3472929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455556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dirty="0" err="1" smtClean="0"/>
              <a:t>Авылыбызның</a:t>
            </a:r>
            <a:r>
              <a:rPr lang="ru-RU" dirty="0" smtClean="0"/>
              <a:t>  </a:t>
            </a:r>
            <a:r>
              <a:rPr lang="ru-RU" dirty="0" err="1" smtClean="0"/>
              <a:t>тырыш</a:t>
            </a:r>
            <a:r>
              <a:rPr lang="ru-RU" dirty="0" smtClean="0"/>
              <a:t> </a:t>
            </a:r>
            <a:r>
              <a:rPr lang="ru-RU" dirty="0" err="1" smtClean="0"/>
              <a:t>эшм</a:t>
            </a:r>
            <a:r>
              <a:rPr lang="tt-RU" dirty="0" smtClean="0"/>
              <a:t>әкәрләр</a:t>
            </a:r>
            <a:r>
              <a:rPr lang="tt-RU" baseline="0" dirty="0" smtClean="0"/>
              <a:t>е.</a:t>
            </a:r>
            <a:endParaRPr lang="ru-RU" dirty="0"/>
          </a:p>
        </p:txBody>
      </p:sp>
      <p:pic>
        <p:nvPicPr>
          <p:cNvPr id="4" name="Объект 4" descr="PA260020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3167845" y="3681027"/>
            <a:ext cx="2808310" cy="288032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477842"/>
            <a:ext cx="2567930" cy="3168352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1772816"/>
            <a:ext cx="2664296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05352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132856"/>
            <a:ext cx="4824536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t-RU" dirty="0" smtClean="0"/>
              <a:t>“</a:t>
            </a:r>
            <a:r>
              <a:rPr lang="tt-RU" dirty="0"/>
              <a:t>Тормышта мин үз </a:t>
            </a:r>
            <a:r>
              <a:rPr lang="tt-RU" dirty="0" smtClean="0"/>
              <a:t>урынымны </a:t>
            </a:r>
            <a:r>
              <a:rPr lang="tt-RU" dirty="0"/>
              <a:t>таптым</a:t>
            </a:r>
            <a:r>
              <a:rPr lang="tt-RU" dirty="0" smtClean="0"/>
              <a:t>!”</a:t>
            </a:r>
            <a:endParaRPr lang="ru-RU" dirty="0"/>
          </a:p>
        </p:txBody>
      </p:sp>
      <p:pic>
        <p:nvPicPr>
          <p:cNvPr id="5" name="Объект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2132856"/>
            <a:ext cx="4104456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80743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DSC_0684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1520" y="1844824"/>
            <a:ext cx="3096344" cy="3744416"/>
          </a:xfrm>
          <a:prstGeom prst="rect">
            <a:avLst/>
          </a:prstGeom>
        </p:spPr>
      </p:pic>
      <p:pic>
        <p:nvPicPr>
          <p:cNvPr id="4" name="Объект 6" descr="C:\Users\Марат\Desktop\Новая папка (4)\DSCF2702.JPG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843808" y="3284984"/>
            <a:ext cx="6141969" cy="3340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err="1" smtClean="0"/>
              <a:t>Мәмдәл</a:t>
            </a:r>
            <a:r>
              <a:rPr lang="ru-RU" dirty="0" smtClean="0"/>
              <a:t> </a:t>
            </a:r>
            <a:r>
              <a:rPr lang="ru-RU" dirty="0" err="1" smtClean="0"/>
              <a:t>авылы</a:t>
            </a:r>
            <a:r>
              <a:rPr lang="ru-RU" dirty="0" smtClean="0"/>
              <a:t>  мебель мастерское </a:t>
            </a:r>
            <a:r>
              <a:rPr lang="ru-RU" dirty="0" err="1" smtClean="0"/>
              <a:t>белән</a:t>
            </a:r>
            <a:r>
              <a:rPr lang="ru-RU" dirty="0" smtClean="0"/>
              <a:t> </a:t>
            </a:r>
            <a:r>
              <a:rPr lang="ru-RU" dirty="0" err="1"/>
              <a:t>дә</a:t>
            </a:r>
            <a:r>
              <a:rPr lang="ru-RU" dirty="0"/>
              <a:t> дан </a:t>
            </a:r>
            <a:r>
              <a:rPr lang="ru-RU" dirty="0" err="1"/>
              <a:t>тота</a:t>
            </a:r>
            <a:r>
              <a:rPr lang="ru-RU" dirty="0" smtClean="0"/>
              <a:t>. </a:t>
            </a:r>
            <a:r>
              <a:rPr lang="ru-RU" dirty="0" err="1" smtClean="0"/>
              <a:t>Җитәкчесе</a:t>
            </a:r>
            <a:r>
              <a:rPr lang="ru-RU" baseline="0" dirty="0" smtClean="0"/>
              <a:t>: Марат </a:t>
            </a:r>
            <a:r>
              <a:rPr lang="ru-RU" baseline="0" dirty="0" err="1" smtClean="0"/>
              <a:t>Шарафиев</a:t>
            </a:r>
            <a:r>
              <a:rPr lang="ru-RU" baseline="0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907362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/>
          </p:cNvSpPr>
          <p:nvPr>
            <p:ph idx="1"/>
          </p:nvPr>
        </p:nvSpPr>
        <p:spPr>
          <a:xfrm>
            <a:off x="2124075" y="4292600"/>
            <a:ext cx="6645275" cy="1512888"/>
          </a:xfrm>
        </p:spPr>
        <p:txBody>
          <a:bodyPr/>
          <a:lstStyle/>
          <a:p>
            <a:pPr algn="r">
              <a:buFont typeface="Arial" charset="0"/>
              <a:buNone/>
            </a:pPr>
            <a:r>
              <a:rPr lang="ru-RU" sz="24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Подготовила: учитель математики, </a:t>
            </a:r>
          </a:p>
          <a:p>
            <a:pPr algn="r">
              <a:buFont typeface="Arial" charset="0"/>
              <a:buNone/>
            </a:pPr>
            <a:r>
              <a:rPr lang="ru-RU" sz="24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классный руководитель,</a:t>
            </a:r>
          </a:p>
          <a:p>
            <a:pPr algn="r">
              <a:buFont typeface="Arial" charset="0"/>
              <a:buNone/>
            </a:pPr>
            <a:r>
              <a:rPr lang="ru-RU" sz="2400" dirty="0" err="1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Гилязова</a:t>
            </a:r>
            <a:r>
              <a:rPr lang="ru-RU" sz="24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Милауша</a:t>
            </a:r>
            <a:r>
              <a:rPr lang="ru-RU" sz="24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Ханнановна</a:t>
            </a:r>
            <a:endParaRPr lang="ru-RU" sz="2400" dirty="0" smtClean="0">
              <a:solidFill>
                <a:srgbClr val="0D0D0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Rectangle 2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1655763"/>
          </a:xfrm>
        </p:spPr>
        <p:txBody>
          <a:bodyPr/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образовательное учреждение «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Мемдельская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средняя общеобразовательная школа Высокогорского муниципального района </a:t>
            </a:r>
            <a:b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Республики Татарстан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754</TotalTime>
  <Words>89</Words>
  <Application>Microsoft Office PowerPoint</Application>
  <PresentationFormat>Экран (4:3)</PresentationFormat>
  <Paragraphs>13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Волна</vt:lpstr>
      <vt:lpstr>2013 </vt:lpstr>
      <vt:lpstr>ООО” Правда” күмәк хуҗалыгының җитәкчесе -  Вахитов Фиркать Җәүдәт улы.</vt:lpstr>
      <vt:lpstr>Укучыларыбыз ООО «Правда» күмәк хуҗалыгында кунакта. </vt:lpstr>
      <vt:lpstr>Үзләренең гаилә фермаларын булдырган Галиевләр гаиләсе</vt:lpstr>
      <vt:lpstr> Авылыбызның  тырыш эшмәкәрләре.</vt:lpstr>
      <vt:lpstr>“Тормышта мин үз урынымны таптым!”</vt:lpstr>
      <vt:lpstr>Мәмдәл авылы  мебель мастерское белән дә дан тота. Җитәкчесе: Марат Шарафиев.</vt:lpstr>
      <vt:lpstr>Муниципальное бюджетное образовательное учреждение «Мемдельская средняя общеобразовательная школа Высокогорского муниципального района  Республики Татарстан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образовательное учреждение «Казакларская средняя общеобразовательная школа Высокогорского муниципального района  Республики Татарстан</dc:title>
  <dc:creator>300766</dc:creator>
  <cp:lastModifiedBy>Диана</cp:lastModifiedBy>
  <cp:revision>78</cp:revision>
  <dcterms:created xsi:type="dcterms:W3CDTF">2013-01-22T14:47:27Z</dcterms:created>
  <dcterms:modified xsi:type="dcterms:W3CDTF">2013-08-04T13:55:28Z</dcterms:modified>
</cp:coreProperties>
</file>