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9"/>
  </p:notesMasterIdLst>
  <p:sldIdLst>
    <p:sldId id="258" r:id="rId2"/>
    <p:sldId id="263" r:id="rId3"/>
    <p:sldId id="264" r:id="rId4"/>
    <p:sldId id="265" r:id="rId5"/>
    <p:sldId id="266" r:id="rId6"/>
    <p:sldId id="268" r:id="rId7"/>
    <p:sldId id="259" r:id="rId8"/>
    <p:sldId id="262" r:id="rId9"/>
    <p:sldId id="257" r:id="rId10"/>
    <p:sldId id="272" r:id="rId11"/>
    <p:sldId id="269" r:id="rId12"/>
    <p:sldId id="260" r:id="rId13"/>
    <p:sldId id="270" r:id="rId14"/>
    <p:sldId id="271" r:id="rId15"/>
    <p:sldId id="273" r:id="rId16"/>
    <p:sldId id="275" r:id="rId17"/>
    <p:sldId id="274" r:id="rId18"/>
    <p:sldId id="284" r:id="rId19"/>
    <p:sldId id="283" r:id="rId20"/>
    <p:sldId id="276" r:id="rId21"/>
    <p:sldId id="261" r:id="rId22"/>
    <p:sldId id="278" r:id="rId23"/>
    <p:sldId id="279" r:id="rId24"/>
    <p:sldId id="277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9" d="100"/>
          <a:sy n="79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BED704-8EDD-4023-A49E-99386E5CDEE3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BF0A1-F6B7-423B-A1C7-1ADB0FA83C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2512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BF0A1-F6B7-423B-A1C7-1ADB0FA83C8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1557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424935" cy="223224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  <a:cs typeface="Aharoni" pitchFamily="2" charset="-79"/>
              </a:rPr>
              <a:t/>
            </a:r>
            <a:b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  <a:cs typeface="Aharoni" pitchFamily="2" charset="-79"/>
              </a:rPr>
            </a:br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  <a:cs typeface="Aharoni" pitchFamily="2" charset="-79"/>
              </a:rPr>
              <a:t>Выбор жизненного пути.</a:t>
            </a:r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</a:t>
            </a:r>
            <a:endParaRPr lang="ru-RU" sz="480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323528" y="2852936"/>
            <a:ext cx="8568952" cy="388843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dirty="0" smtClean="0"/>
          </a:p>
          <a:p>
            <a:pPr marL="45720" indent="0" algn="r">
              <a:buNone/>
            </a:pPr>
            <a:r>
              <a:rPr lang="ru-RU" sz="2800" dirty="0" smtClean="0"/>
              <a:t>Человек счастлив </a:t>
            </a:r>
            <a:r>
              <a:rPr lang="ru-RU" sz="2800" dirty="0"/>
              <a:t>тогда, когда он утром </a:t>
            </a:r>
            <a:r>
              <a:rPr lang="ru-RU" sz="2800" dirty="0" smtClean="0"/>
              <a:t>с   </a:t>
            </a:r>
          </a:p>
          <a:p>
            <a:pPr marL="45720" indent="0" algn="r">
              <a:buNone/>
            </a:pPr>
            <a:r>
              <a:rPr lang="ru-RU" sz="2800" dirty="0"/>
              <a:t> </a:t>
            </a:r>
            <a:r>
              <a:rPr lang="ru-RU" sz="2800" dirty="0" smtClean="0"/>
              <a:t>           радостью идет на работу,  а вечером с радостью </a:t>
            </a:r>
            <a:r>
              <a:rPr lang="ru-RU" sz="2800" dirty="0"/>
              <a:t>возвращается домой</a:t>
            </a:r>
            <a:r>
              <a:rPr lang="ru-RU" sz="2800" dirty="0" smtClean="0"/>
              <a:t>.</a:t>
            </a:r>
          </a:p>
          <a:p>
            <a:pPr marL="45720" indent="0">
              <a:buNone/>
            </a:pPr>
            <a:endParaRPr lang="ru-RU" sz="2800" dirty="0"/>
          </a:p>
          <a:p>
            <a:pPr marL="45720" indent="0">
              <a:buNone/>
            </a:pPr>
            <a:endParaRPr lang="ru-RU" sz="2800" dirty="0" smtClean="0"/>
          </a:p>
          <a:p>
            <a:pPr marL="45720" indent="0">
              <a:buNone/>
            </a:pPr>
            <a:r>
              <a:rPr lang="ru-RU" sz="2800" dirty="0" smtClean="0"/>
              <a:t>                              2013 год.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37127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Эндже\Desktop\Березка профориентация\SAM_8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7083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259632" y="6170"/>
            <a:ext cx="3346704" cy="1008112"/>
          </a:xfrm>
        </p:spPr>
        <p:txBody>
          <a:bodyPr/>
          <a:lstStyle/>
          <a:p>
            <a:r>
              <a:rPr lang="ru-RU" sz="1800" smtClean="0"/>
              <a:t>Хуснутдинова Сария Габдулхаковна  ( родилась 02.02.1926 ) </a:t>
            </a:r>
            <a:endParaRPr lang="ru-RU" sz="1800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788024" y="476672"/>
            <a:ext cx="4175447" cy="5934708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dirty="0" smtClean="0"/>
              <a:t>Рано лишилась родителей и воспитывалась у родственников. Отец  был репрессирован в 1937 году.  Работала в молодости продавщицей, затем принимала участие в организации детской ясли для детей рабочих  МТС .  После закрытия ясли она осталась без работы и занялась организацией  пошива женской обуви «чувяк». Выделили комнату из общежития для того, чтобы местные женщины вышивали детали для татарской национальной обуви и тюбетеек.  </a:t>
            </a:r>
          </a:p>
          <a:p>
            <a:pPr marL="45720" indent="0">
              <a:buNone/>
            </a:pPr>
            <a:r>
              <a:rPr lang="ru-RU" dirty="0" smtClean="0"/>
              <a:t>В 1968 году при помощи </a:t>
            </a:r>
            <a:r>
              <a:rPr lang="ru-RU" dirty="0" err="1" smtClean="0"/>
              <a:t>Зарипова</a:t>
            </a:r>
            <a:r>
              <a:rPr lang="ru-RU" dirty="0" smtClean="0"/>
              <a:t> </a:t>
            </a:r>
            <a:r>
              <a:rPr lang="ru-RU" dirty="0" err="1" smtClean="0"/>
              <a:t>Мудариса</a:t>
            </a:r>
            <a:r>
              <a:rPr lang="ru-RU" dirty="0" smtClean="0"/>
              <a:t> </a:t>
            </a:r>
            <a:r>
              <a:rPr lang="ru-RU" dirty="0" err="1" smtClean="0"/>
              <a:t>Каримовича</a:t>
            </a:r>
            <a:r>
              <a:rPr lang="ru-RU" dirty="0" smtClean="0"/>
              <a:t> ,   выделили землю под строительство здания для цеха по пошиву  (тогда называлась артель)  .   Многие вышивали детали в домашних условиях, их называли надомниками.  </a:t>
            </a:r>
            <a:r>
              <a:rPr lang="ru-RU" dirty="0" err="1" smtClean="0"/>
              <a:t>Сария</a:t>
            </a:r>
            <a:r>
              <a:rPr lang="ru-RU" dirty="0" smtClean="0"/>
              <a:t>   </a:t>
            </a:r>
            <a:r>
              <a:rPr lang="ru-RU" dirty="0" err="1" smtClean="0"/>
              <a:t>Габдулхаковна</a:t>
            </a:r>
            <a:r>
              <a:rPr lang="ru-RU" dirty="0" smtClean="0"/>
              <a:t> раздавала крой, а затем собирала готовые изделия и увозила в </a:t>
            </a:r>
            <a:r>
              <a:rPr lang="ru-RU" dirty="0" err="1" smtClean="0"/>
              <a:t>Арс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700" y="1124745"/>
            <a:ext cx="348830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992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93289" y="4509120"/>
            <a:ext cx="6512511" cy="1006048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>1980-е годы. </a:t>
            </a:r>
            <a:r>
              <a:rPr lang="ru-RU" sz="2000" dirty="0" err="1" smtClean="0"/>
              <a:t>Березкинские</a:t>
            </a:r>
            <a:r>
              <a:rPr lang="ru-RU" sz="2000" dirty="0" smtClean="0"/>
              <a:t> </a:t>
            </a:r>
            <a:r>
              <a:rPr lang="ru-RU" sz="2000" dirty="0" err="1" smtClean="0"/>
              <a:t>вышивальшицы</a:t>
            </a:r>
            <a:r>
              <a:rPr lang="ru-RU" sz="2000" dirty="0" smtClean="0"/>
              <a:t>.  </a:t>
            </a:r>
            <a:endParaRPr lang="ru-RU" sz="2000" dirty="0"/>
          </a:p>
        </p:txBody>
      </p:sp>
      <p:pic>
        <p:nvPicPr>
          <p:cNvPr id="10242" name="Picture 2" descr="C:\Users\Эндже\Desktop\Березка профориентация\SAM_851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568863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15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5589240"/>
            <a:ext cx="8160048" cy="1008112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/>
              <a:t>Как много веков назад для пошива ичигов требовались ручной труд и душевное тепло, так и сегодня подобная обувь производится в единичных экземплярах и только вручную.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Эндже\Desktop\Березка профориентация\SAM_85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772800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8592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ru-RU" sz="1200" dirty="0" smtClean="0"/>
              <a:t>           </a:t>
            </a:r>
            <a:r>
              <a:rPr lang="ru-RU" sz="1200" dirty="0" err="1" smtClean="0"/>
              <a:t>Зиннатуллина</a:t>
            </a:r>
            <a:r>
              <a:rPr lang="ru-RU" sz="1200" dirty="0" smtClean="0"/>
              <a:t> </a:t>
            </a:r>
            <a:r>
              <a:rPr lang="ru-RU" sz="1200" dirty="0" err="1" smtClean="0"/>
              <a:t>Гульсина</a:t>
            </a:r>
            <a:r>
              <a:rPr lang="ru-RU" sz="1200" dirty="0" smtClean="0"/>
              <a:t> </a:t>
            </a:r>
            <a:r>
              <a:rPr lang="ru-RU" sz="1200" dirty="0" err="1" smtClean="0"/>
              <a:t>апа</a:t>
            </a:r>
            <a:r>
              <a:rPr lang="ru-RU" sz="1200" dirty="0" smtClean="0"/>
              <a:t> Хи                                                  </a:t>
            </a:r>
            <a:r>
              <a:rPr lang="ru-RU" sz="1200" dirty="0" err="1" smtClean="0"/>
              <a:t>Хидиатуллина</a:t>
            </a:r>
            <a:r>
              <a:rPr lang="ru-RU" sz="1200" dirty="0" smtClean="0"/>
              <a:t> </a:t>
            </a:r>
            <a:r>
              <a:rPr lang="ru-RU" sz="1200" dirty="0" err="1"/>
              <a:t>Таскира</a:t>
            </a:r>
            <a:r>
              <a:rPr lang="ru-RU" sz="1200" dirty="0"/>
              <a:t> </a:t>
            </a:r>
            <a:r>
              <a:rPr lang="ru-RU" sz="1200" dirty="0" err="1"/>
              <a:t>апа</a:t>
            </a:r>
            <a:r>
              <a:rPr lang="ru-RU" sz="1200" dirty="0"/>
              <a:t>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 smtClean="0"/>
              <a:t>                             </a:t>
            </a:r>
            <a:br>
              <a:rPr lang="ru-RU" sz="1200" dirty="0" smtClean="0"/>
            </a:br>
            <a:r>
              <a:rPr lang="ru-RU" sz="1200" dirty="0" smtClean="0"/>
              <a:t>                   </a:t>
            </a:r>
            <a:r>
              <a:rPr lang="ru-RU" sz="1200" dirty="0" err="1" smtClean="0"/>
              <a:t>Зиннатуллина</a:t>
            </a:r>
            <a:r>
              <a:rPr lang="ru-RU" sz="1200" dirty="0" smtClean="0"/>
              <a:t> </a:t>
            </a:r>
            <a:r>
              <a:rPr lang="ru-RU" sz="1200" dirty="0" err="1" smtClean="0"/>
              <a:t>Гульсина</a:t>
            </a:r>
            <a:r>
              <a:rPr lang="ru-RU" sz="1200" dirty="0" smtClean="0"/>
              <a:t> </a:t>
            </a:r>
            <a:r>
              <a:rPr lang="ru-RU" sz="1200" dirty="0" err="1" smtClean="0"/>
              <a:t>апа</a:t>
            </a:r>
            <a:r>
              <a:rPr lang="ru-RU" sz="1200" dirty="0" smtClean="0"/>
              <a:t> 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 smtClean="0"/>
              <a:t>        </a:t>
            </a:r>
            <a:r>
              <a:rPr lang="ru-RU" sz="2000" dirty="0" smtClean="0"/>
              <a:t>Тот </a:t>
            </a:r>
            <a:r>
              <a:rPr lang="ru-RU" sz="2000" dirty="0"/>
              <a:t>факт, что в XXI веке все еще не придумана машина, </a:t>
            </a:r>
            <a:r>
              <a:rPr lang="ru-RU" sz="2000" dirty="0" smtClean="0"/>
              <a:t>     способная </a:t>
            </a:r>
            <a:r>
              <a:rPr lang="ru-RU" sz="2000" dirty="0"/>
              <a:t>заменить в этом деле человека, удивляет и ученых-этнографов, и самих специалистов.</a:t>
            </a: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76056" y="1124744"/>
            <a:ext cx="3625270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 descr="C:\Users\Эндже\Desktop\Березка профориентация\SAM_85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405000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35215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064896" cy="115212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/>
              <a:t>Рабочие поселка находили время и на отдых.  Вместе с семьями посещали культурные места </a:t>
            </a:r>
            <a:r>
              <a:rPr lang="ru-RU" sz="2000" dirty="0" err="1" smtClean="0"/>
              <a:t>г.Казани</a:t>
            </a:r>
            <a:r>
              <a:rPr lang="ru-RU" sz="2000" dirty="0"/>
              <a:t>. 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64904"/>
            <a:ext cx="381642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381642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596416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4941168"/>
            <a:ext cx="7622233" cy="108012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     Поля   ООО «Березка»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367240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4645152" y="404664"/>
            <a:ext cx="3346704" cy="44644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/>
              <a:t>Труд - основа  нашей жизни. Невозможно представить жизнь без любимой работы, без любимого дела, приносящего человеку радость бытия. </a:t>
            </a:r>
          </a:p>
        </p:txBody>
      </p:sp>
    </p:spTree>
    <p:extLst>
      <p:ext uri="{BB962C8B-B14F-4D97-AF65-F5344CB8AC3E}">
        <p14:creationId xmlns:p14="http://schemas.microsoft.com/office/powerpoint/2010/main" xmlns="" val="29599546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064896" cy="93610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/>
              <a:t>Следующая страница нашей экскурсии возвращает нас в наше время.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556792"/>
            <a:ext cx="3346704" cy="3960440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dirty="0"/>
              <a:t>Общий трудовой стаж </a:t>
            </a:r>
            <a:r>
              <a:rPr lang="ru-RU" dirty="0" err="1"/>
              <a:t>Фарита</a:t>
            </a:r>
            <a:r>
              <a:rPr lang="ru-RU" dirty="0"/>
              <a:t>  </a:t>
            </a:r>
            <a:r>
              <a:rPr lang="ru-RU" dirty="0" err="1"/>
              <a:t>Хамитовича</a:t>
            </a:r>
            <a:r>
              <a:rPr lang="ru-RU" dirty="0"/>
              <a:t> - 42 года, в том числе сельскому хозяйству отдано 35 лет жизни. Последние девятнадцать лет  жизнь </a:t>
            </a:r>
            <a:r>
              <a:rPr lang="ru-RU" dirty="0" err="1"/>
              <a:t>Ф.Сабитова</a:t>
            </a:r>
            <a:r>
              <a:rPr lang="ru-RU" dirty="0"/>
              <a:t>  связана с </a:t>
            </a:r>
            <a:r>
              <a:rPr lang="ru-RU" dirty="0" err="1"/>
              <a:t>Соловцовом</a:t>
            </a:r>
            <a:r>
              <a:rPr lang="ru-RU" dirty="0"/>
              <a:t>, где базируется ООО "Березка" (сначала подсобное хозяйство "</a:t>
            </a:r>
            <a:r>
              <a:rPr lang="ru-RU" dirty="0" err="1"/>
              <a:t>Сельхозхимии</a:t>
            </a:r>
            <a:r>
              <a:rPr lang="ru-RU" dirty="0"/>
              <a:t>"). На здешних полях он старается выращивать по науке зерновые, рапс, картофель. 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73297"/>
            <a:ext cx="3822700" cy="482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512545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3501008"/>
            <a:ext cx="5076056" cy="3024336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Современный агроном — разносторонний специалист сельскохозяйственного производства.</a:t>
            </a:r>
          </a:p>
        </p:txBody>
      </p:sp>
      <p:pic>
        <p:nvPicPr>
          <p:cNvPr id="2050" name="Picture 2" descr="C:\Users\Эндже\Desktop\Новая папка\леонид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3440" y="412071"/>
            <a:ext cx="4968552" cy="302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95537" y="476672"/>
            <a:ext cx="3600400" cy="25202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C:\Users\Эндже\Desktop\Новая папка\последний звонок+картошка\DSC022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4211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6265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4077072"/>
            <a:ext cx="4644008" cy="278092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err="1" smtClean="0"/>
              <a:t>Мухутдинов</a:t>
            </a:r>
            <a:r>
              <a:rPr lang="ru-RU" sz="2400" dirty="0" smtClean="0"/>
              <a:t> Марат</a:t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Как выращивают наш второй хлеб в ООО «Березка». </a:t>
            </a:r>
            <a:endParaRPr lang="ru-RU" sz="2400" dirty="0"/>
          </a:p>
        </p:txBody>
      </p:sp>
      <p:pic>
        <p:nvPicPr>
          <p:cNvPr id="8" name="Picture 3" descr="C:\Users\Эндже\Desktop\Новая папка\последний звонок+картошка\DSC02280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92696"/>
            <a:ext cx="4498975" cy="3374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Эндже\Desktop\Новая папка\DSC0228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988219"/>
            <a:ext cx="3949700" cy="524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7738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bg2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Выбор </a:t>
            </a:r>
            <a:r>
              <a:rPr lang="ru-RU" sz="2000" dirty="0"/>
              <a:t>… так или иначе,  каждый из нас сталкивается с </a:t>
            </a:r>
            <a:r>
              <a:rPr lang="ru-RU" sz="2000" dirty="0" smtClean="0"/>
              <a:t>проблемой профессионального </a:t>
            </a:r>
            <a:r>
              <a:rPr lang="ru-RU" sz="2000" dirty="0"/>
              <a:t>выбора. 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4"/>
          </p:nvPr>
        </p:nvSpPr>
        <p:spPr>
          <a:xfrm>
            <a:off x="4645152" y="1268760"/>
            <a:ext cx="3346704" cy="2937480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r>
              <a:rPr lang="ru-RU" dirty="0" smtClean="0"/>
              <a:t>Кем </a:t>
            </a:r>
            <a:r>
              <a:rPr lang="ru-RU" dirty="0"/>
              <a:t>быть? </a:t>
            </a:r>
            <a:endParaRPr lang="ru-RU" dirty="0" smtClean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Как </a:t>
            </a:r>
            <a:r>
              <a:rPr lang="ru-RU" dirty="0"/>
              <a:t>построить свое будущее? </a:t>
            </a:r>
            <a:endParaRPr lang="ru-RU" dirty="0" smtClean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Как </a:t>
            </a:r>
            <a:r>
              <a:rPr lang="ru-RU" dirty="0"/>
              <a:t>ориентироваться в современном мире профессий? 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1"/>
            <a:ext cx="3816424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2033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9371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 полях ООО «Березка» 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334645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5" descr="http://images.reklama.com.ua/2011-06-27/1031681/photos0-800x600.jpeg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836712"/>
            <a:ext cx="3347467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967566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08920"/>
            <a:ext cx="4392488" cy="3312368"/>
          </a:xfrm>
        </p:spPr>
        <p:txBody>
          <a:bodyPr/>
          <a:lstStyle/>
          <a:p>
            <a:pPr marL="0" indent="0" algn="just">
              <a:buNone/>
            </a:pPr>
            <a:r>
              <a:rPr lang="ru-RU" sz="3200" dirty="0" smtClean="0"/>
              <a:t>Сколько труда </a:t>
            </a:r>
            <a:r>
              <a:rPr lang="ru-RU" sz="3200" dirty="0"/>
              <a:t>надо вложить , чтоб на наших столах был хлеб</a:t>
            </a:r>
            <a:r>
              <a:rPr lang="ru-RU" sz="2800" dirty="0"/>
              <a:t>.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6389" name="Picture 5" descr="C:\Users\Эндже\Desktop\Березка профориентация\DSC0004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00174"/>
            <a:ext cx="3528392" cy="411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Эндже\Desktop\завуч\ДЛЯ РОО ОТЧЕТ УЧАСТКА\газета\колоски.jpe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8640"/>
            <a:ext cx="4104455" cy="241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7397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23528" y="116632"/>
            <a:ext cx="4166176" cy="1254650"/>
          </a:xfrm>
        </p:spPr>
        <p:txBody>
          <a:bodyPr/>
          <a:lstStyle/>
          <a:p>
            <a:r>
              <a:rPr lang="ru-RU" sz="2000" dirty="0" smtClean="0"/>
              <a:t>В 1987 году в Березке открылась пекарня ( в здании столовой Сельхозтехники)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5123528" y="116632"/>
            <a:ext cx="3840960" cy="3168352"/>
          </a:xfrm>
        </p:spPr>
        <p:txBody>
          <a:bodyPr/>
          <a:lstStyle/>
          <a:p>
            <a:pPr algn="just"/>
            <a:endParaRPr lang="ru-RU" sz="18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9" y="4940768"/>
            <a:ext cx="4680520" cy="100851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/>
              <a:t>Пекари Березки участвовали в конкурсах </a:t>
            </a:r>
            <a:r>
              <a:rPr lang="ru-RU" sz="2000" dirty="0" err="1" smtClean="0"/>
              <a:t>профмастерства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pic>
        <p:nvPicPr>
          <p:cNvPr id="2050" name="Picture 2" descr="C:\Users\Эндже\Desktop\Березка профориентация\DSC022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48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DCIM\101MSDCF\DSC0220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2863" y="3284984"/>
            <a:ext cx="384175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5846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23528" y="260648"/>
            <a:ext cx="4166176" cy="1110634"/>
          </a:xfrm>
        </p:spPr>
        <p:txBody>
          <a:bodyPr/>
          <a:lstStyle/>
          <a:p>
            <a:r>
              <a:rPr lang="ru-RU" dirty="0" smtClean="0"/>
              <a:t>Подготовка продукции к реализации. 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188640"/>
            <a:ext cx="3346704" cy="1182642"/>
          </a:xfrm>
        </p:spPr>
        <p:txBody>
          <a:bodyPr/>
          <a:lstStyle/>
          <a:p>
            <a:r>
              <a:rPr lang="ru-RU" sz="2000" dirty="0" smtClean="0"/>
              <a:t>Процесс приготовления теста. 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3" y="4372168"/>
            <a:ext cx="7766248" cy="1577112"/>
          </a:xfrm>
        </p:spPr>
        <p:txBody>
          <a:bodyPr/>
          <a:lstStyle/>
          <a:p>
            <a:pPr marL="0" indent="0" algn="l">
              <a:buNone/>
            </a:pPr>
            <a:r>
              <a:rPr lang="ru-RU" sz="1800" dirty="0" smtClean="0"/>
              <a:t>        Пекари </a:t>
            </a:r>
            <a:r>
              <a:rPr lang="ru-RU" sz="1800" dirty="0" err="1"/>
              <a:t>Сиразиева</a:t>
            </a:r>
            <a:r>
              <a:rPr lang="ru-RU" sz="1800" dirty="0"/>
              <a:t> </a:t>
            </a:r>
            <a:r>
              <a:rPr lang="ru-RU" sz="1800" dirty="0" smtClean="0"/>
              <a:t>Ляля и </a:t>
            </a:r>
            <a:r>
              <a:rPr lang="ru-RU" sz="1800" dirty="0" err="1" smtClean="0"/>
              <a:t>Газизуллина</a:t>
            </a:r>
            <a:r>
              <a:rPr lang="ru-RU" sz="1800" dirty="0" smtClean="0"/>
              <a:t> </a:t>
            </a:r>
            <a:r>
              <a:rPr lang="ru-RU" sz="1800" dirty="0" err="1" smtClean="0"/>
              <a:t>Рушания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3082" name="Picture 10" descr="E:\DCIM\101MSDCF\DSC0221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5025" y="1412776"/>
            <a:ext cx="3346450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E:\DCIM\101MSDCF\DSC022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3348038" cy="251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50515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022438" y="5273824"/>
            <a:ext cx="5970494" cy="1179511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Пекари: </a:t>
            </a:r>
            <a:r>
              <a:rPr lang="ru-RU" dirty="0" err="1" smtClean="0"/>
              <a:t>Сиразиева</a:t>
            </a:r>
            <a:r>
              <a:rPr lang="ru-RU" dirty="0" smtClean="0"/>
              <a:t> Ляля., </a:t>
            </a:r>
            <a:r>
              <a:rPr lang="ru-RU" dirty="0" err="1" smtClean="0"/>
              <a:t>Газизуллина</a:t>
            </a:r>
            <a:r>
              <a:rPr lang="ru-RU" dirty="0" smtClean="0"/>
              <a:t> </a:t>
            </a:r>
            <a:r>
              <a:rPr lang="ru-RU" dirty="0" err="1" smtClean="0"/>
              <a:t>Рушания</a:t>
            </a:r>
            <a:r>
              <a:rPr lang="ru-RU" dirty="0" smtClean="0"/>
              <a:t>. </a:t>
            </a:r>
          </a:p>
          <a:p>
            <a:pPr algn="just"/>
            <a:r>
              <a:rPr lang="ru-RU" dirty="0" err="1" smtClean="0"/>
              <a:t>Хакимуллина</a:t>
            </a:r>
            <a:r>
              <a:rPr lang="ru-RU" dirty="0" smtClean="0"/>
              <a:t>  </a:t>
            </a:r>
            <a:r>
              <a:rPr lang="ru-RU" dirty="0" err="1" smtClean="0"/>
              <a:t>Рахиля</a:t>
            </a:r>
            <a:r>
              <a:rPr lang="ru-RU" dirty="0" smtClean="0"/>
              <a:t>, </a:t>
            </a:r>
            <a:r>
              <a:rPr lang="ru-RU" dirty="0" err="1"/>
              <a:t>С</a:t>
            </a:r>
            <a:r>
              <a:rPr lang="ru-RU" dirty="0" err="1" smtClean="0"/>
              <a:t>амигуллина</a:t>
            </a:r>
            <a:r>
              <a:rPr lang="ru-RU" dirty="0" smtClean="0"/>
              <a:t> </a:t>
            </a:r>
            <a:r>
              <a:rPr lang="ru-RU" dirty="0" err="1" smtClean="0"/>
              <a:t>Альфинур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C:\Users\Эндже\Desktop\Березка профориентация\DSC022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620000" y="-5676900"/>
            <a:ext cx="72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Эндже\Desktop\Березка профориентация\DSC022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620000" y="-5676900"/>
            <a:ext cx="72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Эндже\Desktop\Березка профориентация\DSC022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620000" y="-5676900"/>
            <a:ext cx="72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Эндже\Desktop\Березка профориентация\DSC022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620000" y="-5676900"/>
            <a:ext cx="72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7200000" cy="5085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631172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4372168"/>
            <a:ext cx="3949824" cy="1937152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 smtClean="0"/>
              <a:t>  </a:t>
            </a:r>
            <a:endParaRPr lang="ru-RU" sz="12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E:\PICT0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620688"/>
            <a:ext cx="4838400" cy="3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Эндже\Desktop\Березка профориентация\DSC0220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3733800" cy="3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506162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  <a:buClr>
                <a:srgbClr val="F14124">
                  <a:lumMod val="75000"/>
                </a:srgbClr>
              </a:buClr>
              <a:buSzPct val="128000"/>
            </a:pPr>
            <a:r>
              <a:rPr lang="ru-RU" sz="12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Существует более 40 тыс. профессий . Как не ошибиться в выборе профессии?  Может ли человек в течение своей жизни менять профессии? </a:t>
            </a:r>
          </a:p>
        </p:txBody>
      </p:sp>
    </p:spTree>
    <p:extLst>
      <p:ext uri="{BB962C8B-B14F-4D97-AF65-F5344CB8AC3E}">
        <p14:creationId xmlns:p14="http://schemas.microsoft.com/office/powerpoint/2010/main" xmlns="" val="2978851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3528" y="260648"/>
            <a:ext cx="4166176" cy="1110634"/>
          </a:xfrm>
        </p:spPr>
        <p:txBody>
          <a:bodyPr/>
          <a:lstStyle/>
          <a:p>
            <a:r>
              <a:rPr lang="ru-RU" dirty="0" smtClean="0"/>
              <a:t>Работы </a:t>
            </a:r>
            <a:r>
              <a:rPr lang="ru-RU" dirty="0" err="1" smtClean="0"/>
              <a:t>Хидиатуллина</a:t>
            </a:r>
            <a:r>
              <a:rPr lang="ru-RU" dirty="0" smtClean="0"/>
              <a:t> </a:t>
            </a:r>
            <a:r>
              <a:rPr lang="ru-RU" dirty="0" err="1" smtClean="0"/>
              <a:t>Ахата</a:t>
            </a:r>
            <a:r>
              <a:rPr lang="ru-RU" dirty="0" smtClean="0"/>
              <a:t> </a:t>
            </a:r>
            <a:r>
              <a:rPr lang="ru-RU" dirty="0" err="1" smtClean="0"/>
              <a:t>Хидиатулловича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283968" y="620688"/>
            <a:ext cx="4392488" cy="783778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Птицу узнают в полете, а человека в работе.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36920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/>
              <a:t>« Вы должны, вы обязаны зажечь в своем сердце неугасимую жажду знаний, развить в себе любовь к труду, - без этого жизнь ваша не будет ни достойной уважения, ни счастливой.  Труд возвысит ваш ум и облагородит душу</a:t>
            </a:r>
            <a:r>
              <a:rPr lang="ru-RU" sz="1800" dirty="0" smtClean="0"/>
              <a:t>.»</a:t>
            </a:r>
            <a:br>
              <a:rPr lang="ru-RU" sz="1800" dirty="0" smtClean="0"/>
            </a:br>
            <a:r>
              <a:rPr lang="ru-RU" sz="1800" dirty="0" err="1" smtClean="0"/>
              <a:t>К.Д.Ушинский</a:t>
            </a:r>
            <a:r>
              <a:rPr lang="ru-RU" sz="1800" dirty="0" smtClean="0"/>
              <a:t>  </a:t>
            </a:r>
            <a:endParaRPr lang="ru-RU" sz="1800" dirty="0"/>
          </a:p>
        </p:txBody>
      </p:sp>
      <p:pic>
        <p:nvPicPr>
          <p:cNvPr id="6146" name="Picture 2" descr="E:\DCIM\101MSDCF\DSC0217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700" y="1516261"/>
            <a:ext cx="3200276" cy="251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Эндже\Desktop\завуч\фото\фотографии\DSC0104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5024" y="1515269"/>
            <a:ext cx="3671391" cy="250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08367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404664"/>
            <a:ext cx="7776864" cy="1584176"/>
          </a:xfrm>
        </p:spPr>
        <p:txBody>
          <a:bodyPr/>
          <a:lstStyle/>
          <a:p>
            <a:pPr algn="just"/>
            <a:r>
              <a:rPr lang="ru-RU" dirty="0" smtClean="0"/>
              <a:t>Муниципальное бюджетное общеобразовательное учреждение «</a:t>
            </a:r>
            <a:r>
              <a:rPr lang="ru-RU" dirty="0" err="1" smtClean="0"/>
              <a:t>Березкинская</a:t>
            </a:r>
            <a:r>
              <a:rPr lang="ru-RU" dirty="0" smtClean="0"/>
              <a:t> основная общеобразовательная школа Высокогорского муниципального района Республики Татарстан»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4437112"/>
            <a:ext cx="7027183" cy="1584176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dirty="0" smtClean="0"/>
              <a:t>Подготовила: учитель биологии и географии,   </a:t>
            </a:r>
            <a:br>
              <a:rPr lang="ru-RU" sz="2400" dirty="0" smtClean="0"/>
            </a:br>
            <a:r>
              <a:rPr lang="ru-RU" sz="2400" dirty="0"/>
              <a:t> </a:t>
            </a:r>
            <a:r>
              <a:rPr lang="ru-RU" sz="2400" dirty="0" smtClean="0"/>
              <a:t>                      классный руководитель    </a:t>
            </a:r>
            <a:br>
              <a:rPr lang="ru-RU" sz="2400" dirty="0" smtClean="0"/>
            </a:br>
            <a:r>
              <a:rPr lang="ru-RU" sz="2400" dirty="0"/>
              <a:t> </a:t>
            </a:r>
            <a:r>
              <a:rPr lang="ru-RU" sz="2400" dirty="0" smtClean="0"/>
              <a:t>                      Ганиева </a:t>
            </a:r>
            <a:r>
              <a:rPr lang="ru-RU" sz="2400" dirty="0" err="1" smtClean="0"/>
              <a:t>Эндже</a:t>
            </a:r>
            <a:r>
              <a:rPr lang="ru-RU" sz="2400" dirty="0" smtClean="0"/>
              <a:t> </a:t>
            </a:r>
            <a:r>
              <a:rPr lang="ru-RU" sz="2400" dirty="0" err="1" smtClean="0"/>
              <a:t>Радиковна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699242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188641"/>
            <a:ext cx="7920879" cy="8640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Страницы истории  села Березка 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                 ( ранее РТС и МТС)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93515" y="1556792"/>
            <a:ext cx="4017085" cy="406945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/>
              <a:t>Что же говорят эти исторические названия нашего села РТС и  МТС? 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611560" y="1484784"/>
            <a:ext cx="3852865" cy="446449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Начало </a:t>
            </a:r>
            <a:r>
              <a:rPr lang="ru-RU" sz="2000" dirty="0"/>
              <a:t>1930-ых годов. В стране развернулась массовая коллективизация сельского хозяйства.  Для того, чтобы  обеспечить колхозы сельскохозяйственной техникой организовывались Машино - тракторные станции. Именно с  этими  событиями связана история создания нашего села</a:t>
            </a:r>
            <a:r>
              <a:rPr lang="ru-RU" sz="2000" dirty="0" smtClean="0"/>
              <a:t>. (МТС) 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3406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4372168"/>
            <a:ext cx="8136903" cy="2225184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« Без прошлого -  нет </a:t>
            </a:r>
            <a:r>
              <a:rPr lang="ru-RU" dirty="0" smtClean="0"/>
              <a:t>  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будущего».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55000" lnSpcReduction="20000"/>
          </a:bodyPr>
          <a:lstStyle/>
          <a:p>
            <a:pPr marL="45720" indent="0">
              <a:buNone/>
            </a:pPr>
            <a:r>
              <a:rPr lang="ru-RU" dirty="0"/>
              <a:t>В </a:t>
            </a:r>
            <a:r>
              <a:rPr lang="ru-RU" dirty="0" err="1"/>
              <a:t>разые</a:t>
            </a:r>
            <a:r>
              <a:rPr lang="ru-RU" dirty="0"/>
              <a:t> годы руководили предприятием :  </a:t>
            </a:r>
            <a:endParaRPr lang="ru-RU" dirty="0" smtClean="0"/>
          </a:p>
          <a:p>
            <a:pPr marL="45720" indent="0">
              <a:buNone/>
            </a:pPr>
            <a:r>
              <a:rPr lang="ru-RU" dirty="0" err="1" smtClean="0"/>
              <a:t>Аюпов</a:t>
            </a:r>
            <a:r>
              <a:rPr lang="ru-RU" dirty="0" smtClean="0"/>
              <a:t> </a:t>
            </a:r>
            <a:r>
              <a:rPr lang="ru-RU" dirty="0"/>
              <a:t>Нагим </a:t>
            </a:r>
            <a:r>
              <a:rPr lang="ru-RU" dirty="0" err="1" smtClean="0"/>
              <a:t>Аюпович</a:t>
            </a: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Гафуров </a:t>
            </a:r>
            <a:r>
              <a:rPr lang="ru-RU" dirty="0" err="1"/>
              <a:t>Файзулла</a:t>
            </a:r>
            <a:r>
              <a:rPr lang="ru-RU" dirty="0"/>
              <a:t> </a:t>
            </a:r>
            <a:r>
              <a:rPr lang="ru-RU" dirty="0" err="1" smtClean="0"/>
              <a:t>Исхакович</a:t>
            </a: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Сафин </a:t>
            </a:r>
            <a:r>
              <a:rPr lang="ru-RU" dirty="0" err="1" smtClean="0"/>
              <a:t>Рашит</a:t>
            </a:r>
            <a:r>
              <a:rPr lang="ru-RU" dirty="0" smtClean="0"/>
              <a:t> </a:t>
            </a:r>
            <a:r>
              <a:rPr lang="ru-RU" dirty="0" err="1" smtClean="0"/>
              <a:t>Муртазович</a:t>
            </a: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 Гайсин </a:t>
            </a:r>
            <a:r>
              <a:rPr lang="ru-RU" dirty="0" err="1"/>
              <a:t>Фанис</a:t>
            </a:r>
            <a:r>
              <a:rPr lang="ru-RU" dirty="0"/>
              <a:t> </a:t>
            </a:r>
            <a:r>
              <a:rPr lang="ru-RU" dirty="0" err="1" smtClean="0"/>
              <a:t>Нурлыгаянович</a:t>
            </a: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dirty="0" err="1"/>
              <a:t>Гайфетдинов</a:t>
            </a:r>
            <a:r>
              <a:rPr lang="ru-RU" dirty="0"/>
              <a:t> Роберт </a:t>
            </a:r>
            <a:r>
              <a:rPr lang="ru-RU" dirty="0" err="1" smtClean="0"/>
              <a:t>Хамитович</a:t>
            </a: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dirty="0" err="1" smtClean="0"/>
              <a:t>Шаетов</a:t>
            </a:r>
            <a:r>
              <a:rPr lang="ru-RU" dirty="0" smtClean="0"/>
              <a:t> </a:t>
            </a:r>
            <a:r>
              <a:rPr lang="ru-RU" dirty="0"/>
              <a:t>Геннадий </a:t>
            </a:r>
            <a:r>
              <a:rPr lang="ru-RU" dirty="0" smtClean="0"/>
              <a:t>Алексеевич</a:t>
            </a:r>
          </a:p>
          <a:p>
            <a:pPr marL="45720" indent="0">
              <a:buNone/>
            </a:pPr>
            <a:r>
              <a:rPr lang="ru-RU" dirty="0" smtClean="0"/>
              <a:t>Беспалов </a:t>
            </a:r>
            <a:r>
              <a:rPr lang="ru-RU" dirty="0"/>
              <a:t>Геннадий </a:t>
            </a:r>
            <a:r>
              <a:rPr lang="ru-RU" dirty="0" smtClean="0"/>
              <a:t>Тимофеевич</a:t>
            </a:r>
          </a:p>
          <a:p>
            <a:pPr marL="45720" indent="0">
              <a:buNone/>
            </a:pPr>
            <a:r>
              <a:rPr lang="ru-RU" dirty="0" err="1" smtClean="0"/>
              <a:t>Вассияров</a:t>
            </a:r>
            <a:r>
              <a:rPr lang="ru-RU" dirty="0" smtClean="0"/>
              <a:t>  </a:t>
            </a:r>
            <a:r>
              <a:rPr lang="ru-RU" dirty="0"/>
              <a:t>Владимир </a:t>
            </a:r>
            <a:r>
              <a:rPr lang="ru-RU" dirty="0" smtClean="0"/>
              <a:t>Федотович</a:t>
            </a:r>
          </a:p>
          <a:p>
            <a:pPr marL="45720" indent="0">
              <a:buNone/>
            </a:pPr>
            <a:r>
              <a:rPr lang="ru-RU" dirty="0" err="1" smtClean="0"/>
              <a:t>Калимуллин</a:t>
            </a:r>
            <a:r>
              <a:rPr lang="ru-RU" dirty="0" smtClean="0"/>
              <a:t> </a:t>
            </a:r>
            <a:r>
              <a:rPr lang="ru-RU" dirty="0" err="1"/>
              <a:t>Фирдавес</a:t>
            </a:r>
            <a:r>
              <a:rPr lang="ru-RU" dirty="0"/>
              <a:t> </a:t>
            </a:r>
            <a:r>
              <a:rPr lang="ru-RU" dirty="0" err="1" smtClean="0"/>
              <a:t>Ахмадиевич</a:t>
            </a: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dirty="0" err="1"/>
              <a:t>Самигуллин</a:t>
            </a:r>
            <a:r>
              <a:rPr lang="ru-RU" dirty="0"/>
              <a:t> </a:t>
            </a:r>
            <a:r>
              <a:rPr lang="ru-RU" dirty="0" err="1"/>
              <a:t>Ришат</a:t>
            </a:r>
            <a:r>
              <a:rPr lang="ru-RU" dirty="0"/>
              <a:t> </a:t>
            </a:r>
            <a:r>
              <a:rPr lang="ru-RU" dirty="0" err="1" smtClean="0"/>
              <a:t>Асхатович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 Ибрагимов </a:t>
            </a:r>
            <a:r>
              <a:rPr lang="ru-RU" dirty="0" err="1"/>
              <a:t>Альфат</a:t>
            </a:r>
            <a:r>
              <a:rPr lang="ru-RU" dirty="0"/>
              <a:t> </a:t>
            </a:r>
            <a:r>
              <a:rPr lang="ru-RU" dirty="0" err="1" smtClean="0"/>
              <a:t>Каюмович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dirty="0" err="1"/>
              <a:t>Зайнуллин</a:t>
            </a:r>
            <a:r>
              <a:rPr lang="ru-RU" dirty="0"/>
              <a:t> </a:t>
            </a:r>
            <a:r>
              <a:rPr lang="ru-RU" dirty="0" err="1"/>
              <a:t>Раиль</a:t>
            </a:r>
            <a:r>
              <a:rPr lang="ru-RU" dirty="0"/>
              <a:t> </a:t>
            </a:r>
            <a:r>
              <a:rPr lang="ru-RU" dirty="0" err="1" smtClean="0"/>
              <a:t>Аюпович</a:t>
            </a: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dirty="0"/>
              <a:t>Мухтаров  </a:t>
            </a:r>
            <a:r>
              <a:rPr lang="ru-RU" dirty="0" err="1"/>
              <a:t>ФанильКамилович</a:t>
            </a:r>
            <a:r>
              <a:rPr lang="ru-RU" dirty="0"/>
              <a:t>.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4355976" y="731520"/>
            <a:ext cx="4464496" cy="36335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Эндже\Desktop\Березка профориентация\DSC021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Эндже\Desktop\Березка профориентация\DSC02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8885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15402"/>
            <a:ext cx="4032448" cy="4721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4645025" y="836712"/>
            <a:ext cx="3346450" cy="352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44008" y="1166843"/>
            <a:ext cx="4104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Каких  только   профессий  не  было в МТС.  Несмотря на то , что  работа  была связана с техникой работали в МТС и женщины.  </a:t>
            </a:r>
          </a:p>
          <a:p>
            <a:r>
              <a:rPr lang="ru-RU" dirty="0"/>
              <a:t>•	Инженеры </a:t>
            </a:r>
          </a:p>
          <a:p>
            <a:r>
              <a:rPr lang="ru-RU" dirty="0"/>
              <a:t>•	Бухгалтера </a:t>
            </a:r>
          </a:p>
          <a:p>
            <a:r>
              <a:rPr lang="ru-RU" dirty="0"/>
              <a:t>•	Токари</a:t>
            </a:r>
          </a:p>
          <a:p>
            <a:r>
              <a:rPr lang="ru-RU" dirty="0"/>
              <a:t>•	Мотористы </a:t>
            </a:r>
          </a:p>
          <a:p>
            <a:r>
              <a:rPr lang="ru-RU" dirty="0"/>
              <a:t>•	Сборщики передних мостов </a:t>
            </a:r>
          </a:p>
          <a:p>
            <a:r>
              <a:rPr lang="ru-RU" dirty="0"/>
              <a:t>•	Сборщики задних мостов </a:t>
            </a:r>
          </a:p>
          <a:p>
            <a:r>
              <a:rPr lang="ru-RU" dirty="0"/>
              <a:t>•	Мотористы </a:t>
            </a:r>
          </a:p>
          <a:p>
            <a:r>
              <a:rPr lang="ru-RU" dirty="0"/>
              <a:t>•	Слесари </a:t>
            </a:r>
          </a:p>
          <a:p>
            <a:r>
              <a:rPr lang="ru-RU" dirty="0"/>
              <a:t>•	Сварщики</a:t>
            </a:r>
          </a:p>
          <a:p>
            <a:r>
              <a:rPr lang="ru-RU" dirty="0"/>
              <a:t>•	Электрики</a:t>
            </a:r>
          </a:p>
          <a:p>
            <a:r>
              <a:rPr lang="ru-RU" dirty="0"/>
              <a:t>•	</a:t>
            </a:r>
            <a:r>
              <a:rPr lang="ru-RU" dirty="0" err="1"/>
              <a:t>Вариаторщики</a:t>
            </a:r>
            <a:r>
              <a:rPr lang="ru-RU" dirty="0"/>
              <a:t> </a:t>
            </a:r>
          </a:p>
          <a:p>
            <a:r>
              <a:rPr lang="ru-RU" dirty="0"/>
              <a:t>•	Маляры </a:t>
            </a:r>
          </a:p>
        </p:txBody>
      </p:sp>
    </p:spTree>
    <p:extLst>
      <p:ext uri="{BB962C8B-B14F-4D97-AF65-F5344CB8AC3E}">
        <p14:creationId xmlns:p14="http://schemas.microsoft.com/office/powerpoint/2010/main" xmlns="" val="2421174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764704"/>
            <a:ext cx="3744416" cy="475046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/>
              <a:t>Т</a:t>
            </a:r>
            <a:r>
              <a:rPr lang="ru-RU" sz="2000" dirty="0" smtClean="0"/>
              <a:t>окарь </a:t>
            </a:r>
            <a:r>
              <a:rPr lang="ru-RU" sz="2000" dirty="0"/>
              <a:t>шлифовщик </a:t>
            </a:r>
            <a:r>
              <a:rPr lang="ru-RU" sz="2000" dirty="0" smtClean="0"/>
              <a:t>–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Гарипов  </a:t>
            </a:r>
            <a:r>
              <a:rPr lang="ru-RU" sz="2000" dirty="0" err="1" smtClean="0"/>
              <a:t>Хафиз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err="1" smtClean="0"/>
              <a:t>Харисович</a:t>
            </a:r>
            <a:r>
              <a:rPr lang="ru-RU" sz="2000" dirty="0" smtClean="0"/>
              <a:t>.  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4389547" cy="57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4019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661248"/>
            <a:ext cx="8568951" cy="79208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     Профессия -   токарь </a:t>
            </a:r>
            <a:endParaRPr lang="ru-RU" dirty="0"/>
          </a:p>
        </p:txBody>
      </p:sp>
      <p:pic>
        <p:nvPicPr>
          <p:cNvPr id="5" name="Объект 4" descr="http://gazeta.dtzn.nso.ru/files/tokarj240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3168352" cy="489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851920" y="476672"/>
            <a:ext cx="4896544" cy="4248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Деятельность </a:t>
            </a:r>
            <a:r>
              <a:rPr lang="ru-RU" sz="2000" dirty="0"/>
              <a:t>токаря представляет собой работу на токарном станке, обработку металлов и изделий из дерева или пластмассы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r>
              <a:rPr lang="ru-RU" sz="2000" dirty="0"/>
              <a:t>Токарь в соответствии с конструкторской документацией изготавливает и обрабатывает на токарных станках детали и узлы различной сложности. </a:t>
            </a:r>
          </a:p>
          <a:p>
            <a:pPr marL="0" indent="0">
              <a:buNone/>
            </a:pPr>
            <a:r>
              <a:rPr lang="ru-RU" sz="2000" dirty="0" smtClean="0"/>
              <a:t>Токарь </a:t>
            </a:r>
            <a:r>
              <a:rPr lang="ru-RU" sz="2000" dirty="0"/>
              <a:t>должен обладать аккуратностью, внимательностью, организованностью, устойчивостью к монотонной </a:t>
            </a:r>
            <a:r>
              <a:rPr lang="ru-RU" sz="2000" dirty="0" smtClean="0"/>
              <a:t>работе.  </a:t>
            </a:r>
            <a:endParaRPr lang="ru-RU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5488" y="2376488"/>
            <a:ext cx="73025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2439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5733256"/>
            <a:ext cx="7704856" cy="7920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Долгие годы проработал </a:t>
            </a:r>
            <a:r>
              <a:rPr lang="ru-RU" dirty="0" err="1" smtClean="0"/>
              <a:t>Хидиатуллин</a:t>
            </a:r>
            <a:r>
              <a:rPr lang="ru-RU" dirty="0" smtClean="0"/>
              <a:t> </a:t>
            </a:r>
            <a:r>
              <a:rPr lang="ru-RU" dirty="0" err="1" smtClean="0"/>
              <a:t>Ахат</a:t>
            </a:r>
            <a:r>
              <a:rPr lang="ru-RU" dirty="0" smtClean="0"/>
              <a:t> </a:t>
            </a:r>
            <a:r>
              <a:rPr lang="ru-RU" dirty="0" err="1" smtClean="0"/>
              <a:t>Хидиатуллович</a:t>
            </a:r>
            <a:r>
              <a:rPr lang="ru-RU" dirty="0" smtClean="0"/>
              <a:t>  зав. мастерской. </a:t>
            </a:r>
          </a:p>
          <a:p>
            <a:pPr marL="0" indent="0">
              <a:buNone/>
            </a:pPr>
            <a:r>
              <a:rPr lang="ru-RU" dirty="0" smtClean="0"/>
              <a:t>              Трактора и комбайны шли на ремонт </a:t>
            </a:r>
            <a:r>
              <a:rPr lang="ru-RU" dirty="0" err="1" smtClean="0"/>
              <a:t>конвейром</a:t>
            </a:r>
            <a:r>
              <a:rPr lang="ru-RU" dirty="0" smtClean="0"/>
              <a:t>.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7268" y="5301208"/>
            <a:ext cx="1216732" cy="3062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352928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7147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260649"/>
            <a:ext cx="7871396" cy="108012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>Женщины </a:t>
            </a:r>
            <a:r>
              <a:rPr lang="ru-RU" sz="2000" dirty="0"/>
              <a:t>работали  вышивальщицами, пекарями,  учителями и врачами. Ж</a:t>
            </a:r>
            <a:r>
              <a:rPr lang="ru-RU" sz="2000" dirty="0" smtClean="0"/>
              <a:t>ителях поселка</a:t>
            </a:r>
            <a:r>
              <a:rPr lang="ru-RU" sz="2000" dirty="0"/>
              <a:t> </a:t>
            </a:r>
            <a:r>
              <a:rPr lang="ru-RU" sz="2000" dirty="0" smtClean="0"/>
              <a:t>- мастера </a:t>
            </a:r>
            <a:r>
              <a:rPr lang="ru-RU" sz="2000" dirty="0"/>
              <a:t>своего дела.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7991" y="1340767"/>
            <a:ext cx="4762500" cy="4424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167" y="2204864"/>
            <a:ext cx="3840000" cy="3488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1888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931</TotalTime>
  <Words>729</Words>
  <Application>Microsoft Office PowerPoint</Application>
  <PresentationFormat>Экран (4:3)</PresentationFormat>
  <Paragraphs>85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Воздушный поток</vt:lpstr>
      <vt:lpstr> Выбор жизненного пути. </vt:lpstr>
      <vt:lpstr> Выбор … так или иначе,  каждый из нас сталкивается с проблемой профессионального выбора.  </vt:lpstr>
      <vt:lpstr>Страницы истории  села Березка                                    ( ранее РТС и МТС) </vt:lpstr>
      <vt:lpstr>« Без прошлого -  нет                     будущего».</vt:lpstr>
      <vt:lpstr>Слайд 5</vt:lpstr>
      <vt:lpstr>Токарь шлифовщик –  Гарипов  Хафиз  Харисович.  </vt:lpstr>
      <vt:lpstr>     Профессия -   токарь </vt:lpstr>
      <vt:lpstr>Слайд 8</vt:lpstr>
      <vt:lpstr>Женщины работали  вышивальщицами, пекарями,  учителями и врачами. Жителях поселка - мастера своего дела. </vt:lpstr>
      <vt:lpstr>Слайд 10</vt:lpstr>
      <vt:lpstr>Слайд 11</vt:lpstr>
      <vt:lpstr>1980-е годы. Березкинские вышивальшицы.  </vt:lpstr>
      <vt:lpstr>Слайд 13</vt:lpstr>
      <vt:lpstr>           Зиннатуллина Гульсина апа Хи                                                  Хидиатуллина Таскира апа                                                     Зиннатуллина Гульсина апа          Тот факт, что в XXI веке все еще не придумана машина,      способная заменить в этом деле человека, удивляет и ученых-этнографов, и самих специалистов.</vt:lpstr>
      <vt:lpstr>Рабочие поселка находили время и на отдых.  Вместе с семьями посещали культурные места г.Казани. </vt:lpstr>
      <vt:lpstr>     Поля   ООО «Березка»</vt:lpstr>
      <vt:lpstr>Следующая страница нашей экскурсии возвращает нас в наше время. </vt:lpstr>
      <vt:lpstr>Современный агроном — разносторонний специалист сельскохозяйственного производства.</vt:lpstr>
      <vt:lpstr>Мухутдинов Марат    Как выращивают наш второй хлеб в ООО «Березка». </vt:lpstr>
      <vt:lpstr>На полях ООО «Березка» </vt:lpstr>
      <vt:lpstr>Сколько труда надо вложить , чтоб на наших столах был хлеб.   </vt:lpstr>
      <vt:lpstr>Пекари Березки участвовали в конкурсах профмастерства. </vt:lpstr>
      <vt:lpstr>        Пекари Сиразиева Ляля и Газизуллина Рушания </vt:lpstr>
      <vt:lpstr>Слайд 24</vt:lpstr>
      <vt:lpstr>  </vt:lpstr>
      <vt:lpstr>« Вы должны, вы обязаны зажечь в своем сердце неугасимую жажду знаний, развить в себе любовь к труду, - без этого жизнь ваша не будет ни достойной уважения, ни счастливой.  Труд возвысит ваш ум и облагородит душу.» К.Д.Ушинский  </vt:lpstr>
      <vt:lpstr>Подготовила: учитель биологии и географии,                           классный руководитель                            Ганиева Эндже Радиковна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Эндже</dc:creator>
  <cp:lastModifiedBy>Диана</cp:lastModifiedBy>
  <cp:revision>47</cp:revision>
  <dcterms:modified xsi:type="dcterms:W3CDTF">2013-08-08T12:37:34Z</dcterms:modified>
</cp:coreProperties>
</file>