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57" r:id="rId3"/>
    <p:sldId id="260" r:id="rId4"/>
    <p:sldId id="261" r:id="rId5"/>
    <p:sldId id="262" r:id="rId6"/>
    <p:sldId id="27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9" r:id="rId15"/>
    <p:sldId id="270" r:id="rId16"/>
    <p:sldId id="273" r:id="rId17"/>
    <p:sldId id="274" r:id="rId18"/>
    <p:sldId id="276" r:id="rId19"/>
    <p:sldId id="275" r:id="rId20"/>
    <p:sldId id="278" r:id="rId21"/>
    <p:sldId id="277" r:id="rId22"/>
    <p:sldId id="28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704FD-4522-4DB4-95E2-E3659A8A8323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B44F2-4C0E-4606-AB11-E65533FB3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1630D-2EFC-4D49-BA69-A5E967E2988F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01120-3A06-4DA4-8E6F-27EE5AA97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27046-26FB-4953-AD39-5ECA5FBFEFE9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CC46E-963C-474A-9065-30A4AF500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F6ADB-15A7-4E88-BC44-35766D58CD5A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79306-3EB9-454B-9A9D-626ACCC3C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C8F2E-8E43-4B21-8AB0-BDC0BBAF5D6B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08249-E94E-4A0F-B2FF-4FAAB1918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62906-696E-4A65-A470-BDCB8B8AE404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436C1-823A-4DE1-95F9-9CCC555D1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DA4F3-9A82-4ADA-BA05-3B8E8E11F2C1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9EF48-1E2E-4E89-A8CF-BCCC3ABAC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6C737-1CFF-4F41-BF9A-647B79A7278A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79968-7572-49C6-AFD0-75A4F37CA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7FC57-AC31-4CE1-BEF4-6900741C0A67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7554A-0440-42F4-BCC0-93524E4F3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F3884-DC43-4584-9F41-CE56C8CBC757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6BE04-218C-49B1-A2A0-3EBF967AD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7200-F917-4B16-B43A-12303F841FB3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2AB88-717E-48C1-8902-597C87567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93EB45-07C4-41B8-82BC-B8FBA2F2947F}" type="datetimeFigureOut">
              <a:rPr lang="ru-RU"/>
              <a:pPr>
                <a:defRPr/>
              </a:pPr>
              <a:t>12.08.2013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73472A-C6E0-4EB4-BAF2-81F8F7F42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8" r:id="rId2"/>
    <p:sldLayoutId id="2147483697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8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ChangeArrowheads="1"/>
          </p:cNvSpPr>
          <p:nvPr/>
        </p:nvSpPr>
        <p:spPr bwMode="auto">
          <a:xfrm>
            <a:off x="323850" y="765175"/>
            <a:ext cx="8280400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Comic Sans MS" pitchFamily="66" charset="0"/>
              </a:rPr>
              <a:t> </a:t>
            </a:r>
            <a:endParaRPr lang="ru-RU" sz="400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4000" b="1">
                <a:solidFill>
                  <a:srgbClr val="C00000"/>
                </a:solidFill>
                <a:latin typeface="Comic Sans MS" pitchFamily="66" charset="0"/>
              </a:rPr>
              <a:t> </a:t>
            </a:r>
            <a:endParaRPr lang="ru-RU" sz="400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4000" b="1">
                <a:solidFill>
                  <a:srgbClr val="C00000"/>
                </a:solidFill>
                <a:latin typeface="Comic Sans MS" pitchFamily="66" charset="0"/>
              </a:rPr>
              <a:t>Крестьянское фермерское хозяйство</a:t>
            </a:r>
            <a:endParaRPr lang="ru-RU" sz="4000">
              <a:solidFill>
                <a:srgbClr val="C00000"/>
              </a:solidFill>
              <a:latin typeface="Comic Sans MS" pitchFamily="66" charset="0"/>
            </a:endParaRPr>
          </a:p>
          <a:p>
            <a:pPr algn="r"/>
            <a:r>
              <a:rPr lang="ru-RU" sz="4000" b="1">
                <a:solidFill>
                  <a:srgbClr val="C00000"/>
                </a:solidFill>
                <a:latin typeface="Comic Sans MS" pitchFamily="66" charset="0"/>
              </a:rPr>
              <a:t> </a:t>
            </a:r>
          </a:p>
          <a:p>
            <a:pPr algn="r"/>
            <a:endParaRPr lang="ru-RU" sz="4000" b="1">
              <a:solidFill>
                <a:srgbClr val="C00000"/>
              </a:solidFill>
              <a:latin typeface="Comic Sans MS" pitchFamily="66" charset="0"/>
            </a:endParaRPr>
          </a:p>
          <a:p>
            <a:pPr algn="r"/>
            <a:endParaRPr lang="ru-RU" sz="4000" b="1">
              <a:solidFill>
                <a:srgbClr val="C00000"/>
              </a:solidFill>
              <a:latin typeface="Comic Sans MS" pitchFamily="66" charset="0"/>
            </a:endParaRPr>
          </a:p>
          <a:p>
            <a:pPr algn="r"/>
            <a:endParaRPr lang="ru-RU" sz="4000" b="1">
              <a:solidFill>
                <a:srgbClr val="C00000"/>
              </a:solidFill>
              <a:latin typeface="Comic Sans MS" pitchFamily="66" charset="0"/>
            </a:endParaRPr>
          </a:p>
          <a:p>
            <a:pPr algn="r"/>
            <a:endParaRPr lang="ru-RU" sz="4000" b="1">
              <a:solidFill>
                <a:srgbClr val="C00000"/>
              </a:solidFill>
              <a:latin typeface="Comic Sans MS" pitchFamily="66" charset="0"/>
            </a:endParaRPr>
          </a:p>
          <a:p>
            <a:pPr algn="r"/>
            <a:endParaRPr lang="ru-RU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4"/>
          <p:cNvPicPr>
            <a:picLocks noChangeAspect="1"/>
          </p:cNvPicPr>
          <p:nvPr/>
        </p:nvPicPr>
        <p:blipFill>
          <a:blip r:embed="rId2"/>
          <a:srcRect r="31941"/>
          <a:stretch>
            <a:fillRect/>
          </a:stretch>
        </p:blipFill>
        <p:spPr bwMode="auto">
          <a:xfrm>
            <a:off x="323850" y="188913"/>
            <a:ext cx="4352925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531" y="5085184"/>
            <a:ext cx="8496944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Зарипова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Гульнара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Харисовна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Генеральный директор </a:t>
            </a:r>
            <a:b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крестьянско-фермерского хозяйства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1186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 l="1970" t="4242" r="3030" b="4041"/>
          <a:stretch>
            <a:fillRect/>
          </a:stretch>
        </p:blipFill>
        <p:spPr bwMode="auto">
          <a:xfrm>
            <a:off x="3132138" y="2389188"/>
            <a:ext cx="5988050" cy="433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5151" t="9293" r="3333" b="4848"/>
          <a:stretch>
            <a:fillRect/>
          </a:stretch>
        </p:blipFill>
        <p:spPr bwMode="auto">
          <a:xfrm rot="4855333">
            <a:off x="-265906" y="1404144"/>
            <a:ext cx="5792788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 l="1962" t="3030" r="3334" b="7002"/>
          <a:stretch>
            <a:fillRect/>
          </a:stretch>
        </p:blipFill>
        <p:spPr bwMode="auto">
          <a:xfrm rot="5736207">
            <a:off x="3648869" y="1447006"/>
            <a:ext cx="58293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r="5608"/>
          <a:stretch>
            <a:fillRect/>
          </a:stretch>
        </p:blipFill>
        <p:spPr bwMode="auto">
          <a:xfrm>
            <a:off x="0" y="0"/>
            <a:ext cx="6796088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781300"/>
            <a:ext cx="5435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4932363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3475" y="3141663"/>
            <a:ext cx="4200525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620713"/>
            <a:ext cx="774065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9363"/>
            <a:ext cx="409257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0"/>
            <a:ext cx="528161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2213" y="2781300"/>
            <a:ext cx="514826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8" y="404813"/>
            <a:ext cx="8893175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Не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профессия выбирает человека, а человек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профессию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                                 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   (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Сократ)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6300787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 t="3638" r="4697" b="6061"/>
          <a:stretch>
            <a:fillRect/>
          </a:stretch>
        </p:blipFill>
        <p:spPr bwMode="auto">
          <a:xfrm>
            <a:off x="2268538" y="1970088"/>
            <a:ext cx="687546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76872"/>
            <a:ext cx="7632848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400" dirty="0" smtClean="0">
                <a:solidFill>
                  <a:srgbClr val="C00000"/>
                </a:solidFill>
              </a:rPr>
              <a:t>СПАСИБО ЗА ВНИМАНИЕ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648" y="692696"/>
            <a:ext cx="7200800" cy="2232248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«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Усадская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Высокогорского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Республики Татарстан»</a:t>
            </a:r>
            <a:endParaRPr lang="ru-RU" sz="2000" dirty="0"/>
          </a:p>
        </p:txBody>
      </p:sp>
      <p:sp>
        <p:nvSpPr>
          <p:cNvPr id="39939" name="Прямоугольник 3"/>
          <p:cNvSpPr>
            <a:spLocks noChangeArrowheads="1"/>
          </p:cNvSpPr>
          <p:nvPr/>
        </p:nvSpPr>
        <p:spPr bwMode="auto">
          <a:xfrm>
            <a:off x="4067175" y="4797425"/>
            <a:ext cx="457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ru-RU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Подготовил: учитель татарского языка и литературы, </a:t>
            </a:r>
          </a:p>
          <a:p>
            <a:pPr marL="342900" indent="-342900" algn="r">
              <a:spcBef>
                <a:spcPct val="20000"/>
              </a:spcBef>
            </a:pPr>
            <a:r>
              <a:rPr lang="ru-RU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руководитель,</a:t>
            </a:r>
          </a:p>
          <a:p>
            <a:pPr marL="342900" indent="-342900" algn="r">
              <a:spcBef>
                <a:spcPct val="20000"/>
              </a:spcBef>
            </a:pPr>
            <a:r>
              <a:rPr lang="ru-RU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Абдуллина Нурсана Нурхаметовна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725" y="549275"/>
            <a:ext cx="8353425" cy="69865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Цель: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Сформировать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у учащихся представление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        о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деятельности фермера.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Задачи: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Познакомить учащихся профессиями животноводческого характера: конюха, телятника, птичника и т.д.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Воспитание интереса к рабочим профессиям и вызвать  желание трудиться во благо Родины.                                  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Побуждать детей к поиску информаций о различных профессиях, к самовоспитанию и саморазвитию.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Comic Sans MS" pitchFamily="66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725" y="0"/>
            <a:ext cx="922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50825" y="115888"/>
            <a:ext cx="8137525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mic Sans MS" pitchFamily="66" charset="0"/>
              </a:rPr>
              <a:t> </a:t>
            </a:r>
            <a:endParaRPr lang="ru-RU" sz="28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Стол за которым ты сидишь,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Кровать, в которой ты уснешь,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Тетрадь, ботинки, пара лыж,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Тарелка. вилка, ложка, нож,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И каждый гвоздь, и каждый дом, 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И каждый ломтик хлеба—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Все это создано трудом!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А не свалилась  с неба!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За все, что создано для нас,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Мы благодарны людям.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Придет пора, настанет час—</a:t>
            </a:r>
          </a:p>
          <a:p>
            <a:r>
              <a:rPr lang="ru-RU" sz="2800" b="1">
                <a:solidFill>
                  <a:schemeClr val="bg1"/>
                </a:solidFill>
                <a:latin typeface="Comic Sans MS" pitchFamily="66" charset="0"/>
              </a:rPr>
              <a:t>И мы трудиться будем.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/>
          <a:srcRect l="2576" t="10303" r="5151"/>
          <a:stretch>
            <a:fillRect/>
          </a:stretch>
        </p:blipFill>
        <p:spPr bwMode="auto">
          <a:xfrm>
            <a:off x="0" y="0"/>
            <a:ext cx="9147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 l="3030" t="5052" r="2122" b="23030"/>
          <a:stretch>
            <a:fillRect/>
          </a:stretch>
        </p:blipFill>
        <p:spPr bwMode="auto">
          <a:xfrm>
            <a:off x="277813" y="346075"/>
            <a:ext cx="8672512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/>
          <p:cNvPicPr>
            <a:picLocks noChangeAspect="1"/>
          </p:cNvPicPr>
          <p:nvPr/>
        </p:nvPicPr>
        <p:blipFill>
          <a:blip r:embed="rId2"/>
          <a:srcRect l="3334" t="2425" r="1514"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2555875" y="494188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0200" y="5013325"/>
            <a:ext cx="43195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Животноводство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864096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земледелие</a:t>
            </a:r>
            <a:endParaRPr lang="ru-RU" dirty="0"/>
          </a:p>
        </p:txBody>
      </p:sp>
      <p:pic>
        <p:nvPicPr>
          <p:cNvPr id="20482" name="Рисунок 2" descr="1283249525_whea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620713"/>
            <a:ext cx="61214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1625" y="549275"/>
            <a:ext cx="8569325" cy="60007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Фермер должен обладать следующими качествами: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уравновешенность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настойчивость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предприимчивость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любовь к животному и растительному миру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сила воли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решительность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склонность к риску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творческое и практическое мышление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214</TotalTime>
  <Words>144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Trebuchet MS</vt:lpstr>
      <vt:lpstr>Arial</vt:lpstr>
      <vt:lpstr>Georgia</vt:lpstr>
      <vt:lpstr>Calibri</vt:lpstr>
      <vt:lpstr>Comic Sans MS</vt:lpstr>
      <vt:lpstr>Times New Roman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ИМЦ</cp:lastModifiedBy>
  <cp:revision>14</cp:revision>
  <dcterms:created xsi:type="dcterms:W3CDTF">2013-04-23T05:46:54Z</dcterms:created>
  <dcterms:modified xsi:type="dcterms:W3CDTF">2013-08-12T04:07:53Z</dcterms:modified>
</cp:coreProperties>
</file>