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65" r:id="rId4"/>
    <p:sldId id="266" r:id="rId5"/>
    <p:sldId id="257" r:id="rId6"/>
    <p:sldId id="271" r:id="rId7"/>
    <p:sldId id="268" r:id="rId8"/>
    <p:sldId id="269" r:id="rId9"/>
    <p:sldId id="270" r:id="rId10"/>
    <p:sldId id="267" r:id="rId11"/>
    <p:sldId id="272" r:id="rId12"/>
    <p:sldId id="261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0811F-434E-4F7C-81A4-E9E9DAAC2F36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4EF6A-4F68-4E7A-AFB3-3B54BC219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4EF6A-4F68-4E7A-AFB3-3B54BC219EFB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308301C-00B2-4065-9779-39960F8D10AC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301C-00B2-4065-9779-39960F8D10AC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8308301C-00B2-4065-9779-39960F8D10AC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301C-00B2-4065-9779-39960F8D10AC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308301C-00B2-4065-9779-39960F8D10AC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301C-00B2-4065-9779-39960F8D10AC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301C-00B2-4065-9779-39960F8D10AC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301C-00B2-4065-9779-39960F8D10AC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308301C-00B2-4065-9779-39960F8D10AC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301C-00B2-4065-9779-39960F8D10AC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301C-00B2-4065-9779-39960F8D10AC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308301C-00B2-4065-9779-39960F8D10AC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lib.rus.ec/files/12357213904718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ages.yandex.ru/yandsearch?source=wiz&amp;img_url=http://img1.liveinternet.ru/images/foto/b/3/7/2503007/f_14672525.gif&amp;p=3&amp;text=%D1%82%D0%B2%D0%BE%D1%80%D1%87%D0%B5%D1%81%D1%82%D0%B2%D0%BE%20%D0%9C%D0%B8%D1%85%D0%B0%D0%B8%D0%BB%D0%B0%20%D0%97%D0%BE%D1%89%D0%B5%D0%BD%D0%BA%D0%BE%20%D1%84%D0%BE%D1%82%D0%BE&amp;noreask=1&amp;pos=105&amp;lr=11374&amp;rpt=simage&amp;nojs=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vkvartireremont.ru/xml_my_shop_new/img/83321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g15.nnm.ru/5/5/4/a/a/ea7881b14f5d60ee1e7cbaa45d0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eportage.su/audiopics/002108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img12.nnm.ru/5/2/f/c/b/2b9f57da572c3fa6d146973c6ee.jpg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obesednik.ru/sites/default/files/imagecache/264x199/image-annons/68-zoshchenko_1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://img2.labirint.ru/books/269592/big.jpg" TargetMode="External"/><Relationship Id="rId7" Type="http://schemas.openxmlformats.org/officeDocument/2006/relationships/hyperlink" Target="http://img.4pk.ru/300x10000/images/90/2454290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hyperlink" Target="http://img2.labirint.ru/books/317818/big.jpg" TargetMode="Externa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g12.nnm.ru/b/9/1/e/8/d3583024aaf5e605cbf146f244e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dom-knigi.ru/images/image.asp?Art=33392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img12.nnm.ru/e/6/7/9/2/e4ec0094dc9d3c16f554b5855e2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g15.nnm.ru/e/9/2/8/8/59a55ca482c245da4f81e7741d2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g-fotki.yandex.ru/get/7/larisson2008.1/0_8144_8ece1d3a_X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lib.rus.ec/files/1235721390471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2000" cy="69011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4048" y="476672"/>
            <a:ext cx="3600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Михаил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Михайлович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Зощенко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(1895-1958)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3789040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Нет, мне, быть может, не удалось стать очень хорошим. Это очень трудно. Но к этому, дети, я всегда стремился.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                Михаил Зощенко</a:t>
            </a:r>
            <a:endParaRPr lang="ru-RU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im6-tub-ru.yandex.net/i?id=144804420-2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348880"/>
            <a:ext cx="5976664" cy="426647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83884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Государственный литературно-мемориальный музей им. </a:t>
            </a:r>
          </a:p>
          <a:p>
            <a:pPr algn="ctr"/>
            <a:r>
              <a:rPr lang="ru-RU" sz="4000" dirty="0" smtClean="0"/>
              <a:t>М.М. Зощенко в Санкт-Петербурге</a:t>
            </a:r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3" descr="http://www.vkvartireremont.ru/xml_my_shop_new/img/8332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4104456" cy="630034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5976" y="0"/>
            <a:ext cx="37444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Зощенко как добрый волшебник сопровождает ребят, напутствуя и направляя на пути к истине, добру, справедливости. Таков по тематике и рассказ «Золотые слова».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- </a:t>
            </a:r>
            <a:r>
              <a:rPr lang="ru-RU" sz="2400" dirty="0" smtClean="0"/>
              <a:t>Кто главные герои рассказа? </a:t>
            </a:r>
            <a:br>
              <a:rPr lang="ru-RU" sz="2400" dirty="0" smtClean="0"/>
            </a:br>
            <a:r>
              <a:rPr lang="ru-RU" sz="2400" dirty="0" smtClean="0"/>
              <a:t>От чьего лица ведётся повествование? </a:t>
            </a: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2123728" y="1628800"/>
            <a:ext cx="3024336" cy="466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052736"/>
            <a:ext cx="761458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/>
              <a:t> </a:t>
            </a:r>
            <a:r>
              <a:rPr lang="ru-RU" sz="4000" dirty="0"/>
              <a:t>Этические </a:t>
            </a:r>
            <a:r>
              <a:rPr lang="ru-RU" sz="4000" dirty="0" smtClean="0"/>
              <a:t>нормы из рассказа </a:t>
            </a:r>
          </a:p>
          <a:p>
            <a:pPr algn="ctr"/>
            <a:r>
              <a:rPr lang="ru-RU" sz="4000" dirty="0" smtClean="0"/>
              <a:t>М. Зощенко «Золотые Слова»</a:t>
            </a:r>
            <a:endParaRPr lang="ru-RU" sz="4000" dirty="0"/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79512" y="2996952"/>
            <a:ext cx="792088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1. Не перебивай собеседника.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2. Уважай говорящего.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3. Учитывай разницу в возрасте.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4. Действуй с учетом сложившихся обстоятельств.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60648"/>
            <a:ext cx="73693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u="sng" dirty="0" smtClean="0">
                <a:solidFill>
                  <a:srgbClr val="FF0000"/>
                </a:solidFill>
              </a:rPr>
              <a:t>Этика</a:t>
            </a:r>
            <a:r>
              <a:rPr lang="ru-RU" sz="3200" dirty="0" smtClean="0">
                <a:solidFill>
                  <a:srgbClr val="FF0000"/>
                </a:solidFill>
              </a:rPr>
              <a:t> - учение о правилах поведения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608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http://900igr.net/datas/literatura/Mikhail-Zoschenko/0001-001-Zoschenko-Mikhail-Mikhajlovi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8235855" cy="6165304"/>
          </a:xfrm>
          <a:prstGeom prst="rect">
            <a:avLst/>
          </a:prstGeom>
          <a:noFill/>
        </p:spPr>
      </p:pic>
      <p:pic>
        <p:nvPicPr>
          <p:cNvPr id="27653" name="Picture 5" descr="Зощенко Михаил - Полное собрание сочинений">
            <a:hlinkClick r:id="rId3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014200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https://docs.google.com/?url=http%3A%2F%2Fnsportal.ru%2Fsites%2Fdefault%2Ffiles%2F2013%2F2%2Fstrana_detstva1.pptx&amp;docid=1b3c1d2921ad1d30faa70528c1375810&amp;a=bi&amp;pagenumber=1&amp;w=52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188640"/>
            <a:ext cx="8234049" cy="26776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1913 г. поступил на юридический факультет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Петербургского университета.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1915 г., во время Первой мировой войны, прервав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учебу в университете, Зощенко ушел на фронт, где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был командиром взвода, прапорщиком  и командиром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батальона.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Добровольцем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ушёл на фронт, командовал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батальоном.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9701" name="Picture 5" descr="http://reportage.su/audiopics/002108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564904"/>
            <a:ext cx="3214437" cy="4149080"/>
          </a:xfrm>
          <a:prstGeom prst="rect">
            <a:avLst/>
          </a:prstGeom>
          <a:noFill/>
        </p:spPr>
      </p:pic>
      <p:pic>
        <p:nvPicPr>
          <p:cNvPr id="8" name="Picture 5" descr="Зощенко Михаил - Полное собрание сочинений">
            <a:hlinkClick r:id="rId5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2852936"/>
            <a:ext cx="3779912" cy="4005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188640"/>
            <a:ext cx="8028384" cy="26776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1917 г. вернулся в Петербург, в 1918 г., несмотря на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болезнь сердца, пошёл добровольцем в Красную армию, где был командиром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пулеметной команды и адъютантом. После Гражданской войны в 1919 г. Зощенко занимался в творческой студии при издательстве «Всемирная литература» в Петрограде, руководимой К. И. Чуковским.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6867" name="Picture 3" descr="http://sobesednik.ru/sites/default/files/imagecache/264x199/image-annons/68-zoshchenko_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780928"/>
            <a:ext cx="5408776" cy="4077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4-tub-ru.yandex.net/i?id=330554334-16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689648"/>
            <a:ext cx="2069990" cy="3168352"/>
          </a:xfrm>
          <a:prstGeom prst="rect">
            <a:avLst/>
          </a:prstGeom>
          <a:noFill/>
        </p:spPr>
      </p:pic>
      <p:pic>
        <p:nvPicPr>
          <p:cNvPr id="4102" name="Picture 6" descr="http://img2.labirint.ru/books/269592/big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10870" b="10870"/>
          <a:stretch>
            <a:fillRect/>
          </a:stretch>
        </p:blipFill>
        <p:spPr bwMode="auto">
          <a:xfrm>
            <a:off x="4211960" y="1124744"/>
            <a:ext cx="2143296" cy="2592288"/>
          </a:xfrm>
          <a:prstGeom prst="rect">
            <a:avLst/>
          </a:prstGeom>
          <a:noFill/>
        </p:spPr>
      </p:pic>
      <p:pic>
        <p:nvPicPr>
          <p:cNvPr id="4104" name="Picture 8" descr="http://img2.labirint.ru/books/317818/big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t="11321" b="11321"/>
          <a:stretch>
            <a:fillRect/>
          </a:stretch>
        </p:blipFill>
        <p:spPr bwMode="auto">
          <a:xfrm>
            <a:off x="251520" y="980728"/>
            <a:ext cx="2469450" cy="2952328"/>
          </a:xfrm>
          <a:prstGeom prst="rect">
            <a:avLst/>
          </a:prstGeom>
          <a:noFill/>
        </p:spPr>
      </p:pic>
      <p:pic>
        <p:nvPicPr>
          <p:cNvPr id="4106" name="Picture 10" descr="http://img.4pk.ru/300x10000/images/90/2454290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 l="15120" t="11890" r="16841" b="12511"/>
          <a:stretch>
            <a:fillRect/>
          </a:stretch>
        </p:blipFill>
        <p:spPr bwMode="auto">
          <a:xfrm>
            <a:off x="6156176" y="3789040"/>
            <a:ext cx="1944216" cy="2880320"/>
          </a:xfrm>
          <a:prstGeom prst="rect">
            <a:avLst/>
          </a:prstGeom>
          <a:noFill/>
        </p:spPr>
      </p:pic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-33010"/>
            <a:ext cx="7125861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1920—1921 гг. появились его рассказы.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3" descr="Зощенко Михаил - Полное собрание сочинений">
            <a:hlinkClick r:id="rId2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544800"/>
            <a:ext cx="7092280" cy="5313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8100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dirty="0"/>
              <a:t>Михаил Зощенко на собрании литературного кружка </a:t>
            </a:r>
            <a:endParaRPr lang="ru-RU" sz="3200" dirty="0" smtClean="0"/>
          </a:p>
          <a:p>
            <a:pPr algn="ctr" fontAlgn="base"/>
            <a:r>
              <a:rPr lang="ru-RU" sz="3200" dirty="0" smtClean="0"/>
              <a:t>«</a:t>
            </a:r>
            <a:r>
              <a:rPr lang="ru-RU" sz="3200" dirty="0" err="1"/>
              <a:t>Серапионовы</a:t>
            </a:r>
            <a:r>
              <a:rPr lang="ru-RU" sz="3200" dirty="0"/>
              <a:t> братья».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0"/>
            <a:ext cx="4211960" cy="48320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Произведения Зощенко, выходящие за рамки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«положительной сатиры на отдельные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недостатки»,перестали печатать.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Однако сам писатель всё чаще высмеивал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жизнь советского общества.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0963" name="Picture 3" descr="http://www.dom-knigi.ru/images/image.asp?Art=33392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60648"/>
            <a:ext cx="2448272" cy="2448272"/>
          </a:xfrm>
          <a:prstGeom prst="rect">
            <a:avLst/>
          </a:prstGeom>
          <a:noFill/>
        </p:spPr>
      </p:pic>
      <p:pic>
        <p:nvPicPr>
          <p:cNvPr id="40965" name="Picture 5" descr="Зощенко Михаил - Полное собрание сочинений">
            <a:hlinkClick r:id="rId4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3140968"/>
            <a:ext cx="4176464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548680"/>
            <a:ext cx="3923928" cy="39703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Умер 22 июля 1958 г., но его не разрешили похоронить в Ленинграде</a:t>
            </a:r>
            <a:r>
              <a:rPr lang="ru-RU" sz="3600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Он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похоронен в Сестрорецке.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1991" name="Picture 7" descr="Зощенко Михаил - Полное собрание сочинений">
            <a:hlinkClick r:id="rId2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32656"/>
            <a:ext cx="4392488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 descr="http://img-fotki.yandex.ru/get/7/larisson2008.1/0_8144_8ece1d3a_X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772816"/>
            <a:ext cx="5976664" cy="478133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260648"/>
            <a:ext cx="73448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Памятник  М.М. Зощенко </a:t>
            </a:r>
          </a:p>
          <a:p>
            <a:pPr algn="ctr"/>
            <a:r>
              <a:rPr lang="ru-RU" sz="4400" dirty="0" smtClean="0"/>
              <a:t>в Сестрорецке.</a:t>
            </a:r>
            <a:endParaRPr lang="ru-RU" sz="4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121</TotalTime>
  <Words>303</Words>
  <Application>Microsoft Office PowerPoint</Application>
  <PresentationFormat>Экран (4:3)</PresentationFormat>
  <Paragraphs>38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Comic Sans MS</vt:lpstr>
      <vt:lpstr>Times New Roman</vt:lpstr>
      <vt:lpstr>Trebuchet MS</vt:lpstr>
      <vt:lpstr>Wingdings</vt:lpstr>
      <vt:lpstr>Wingdings 2</vt:lpstr>
      <vt:lpstr>Изящная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- Кто главные герои рассказа?  От чьего лица ведётся повествование? 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Начальная</cp:lastModifiedBy>
  <cp:revision>15</cp:revision>
  <dcterms:created xsi:type="dcterms:W3CDTF">2013-03-10T06:47:07Z</dcterms:created>
  <dcterms:modified xsi:type="dcterms:W3CDTF">2020-04-25T09:35:15Z</dcterms:modified>
</cp:coreProperties>
</file>