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6" r:id="rId6"/>
    <p:sldId id="267" r:id="rId7"/>
    <p:sldId id="265" r:id="rId8"/>
    <p:sldId id="268" r:id="rId9"/>
    <p:sldId id="269" r:id="rId10"/>
    <p:sldId id="271" r:id="rId11"/>
    <p:sldId id="263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0A807DD-F0B1-485B-AC30-6A8F3B0E4858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418DD84-C708-452B-AAA2-39206A1DFD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71480"/>
            <a:ext cx="6400800" cy="506732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Краткая презентация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рабочей программы по образовательной области «Физическое развитие» для детей 3-7 лет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Общие сведения об учреждении, контингент детей, воспитывающихся в ДОУ.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Наименование дошкольного образовательного учреждения (согласно Уставу):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Муниципальное автономное  дошкольное образовательное учреждение «Детский сад комбинированного вида № 35 «Соловушка»  г. Набережные Челны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Учредитель: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Муниципальное образование город Набережные Челны. Функции и полномочия учредителя осуществляет Исполнительный комитет муниципального образования города Набережные Челны.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Полный адрес дошкольного образовательного учреждения: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субъект РФ: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Республика Татарстан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индекс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423831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населенный пункт: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город Набережные Челны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проспект: Чулман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дом: 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60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федеральный телефонный код города: 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8(8553)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телефон: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 52-39-98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факс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52-39-98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   e-mail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ыфв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35@list.ru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www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Заведующий дошкольного образовательного учреждения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Ибрагимова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Гульчачак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Шамилевна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Учреждение функционирует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 1985  года.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Рабочая программа (далее - Программа) разработана в соответствии с основной  образовательной программой (далее ООП)МАДОУ «Детский сад №35«Соловушка», в соответствии с введением в действие ФГОС ДО, отражает особенности содержания образовательной области «Физическое развитие».Программа разработана с учетом Программы «От рождения до школы» под редакцией Н.Е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Т.С. Комаровой, М.А. Васильевой.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1.Федеральный закон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от 29.12.2012 №273-ФЗ «Об образовании в Российской Федерации».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2.Федеральный государственный образовательный стандарт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дошкольного образования. Приказ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РФ от 17.10.2013 №1155.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3.Постановление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Главного государственного санитарного врача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Российской Федерации от   15.05.2013 г. №26 г. Москва «Об утверждении СанПиН 2.4.1.3049-13 «Санитарно-эпидемиологические требования к устройству, содержанию и организации режима работы дошкольных образовательных организаций».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России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от 30.08.2013 г. №1014 Москва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Методические рекомендации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по реализации полномочий органов государственной власти субъектов Российской Федерации по финансовому обеспечению оказания государственных и муниципальных услуг в сфере дошкольного образования. Письмо Министерства образования и науки РФ от 01.10. 2013 г. №08-140.</a:t>
            </a:r>
          </a:p>
          <a:p>
            <a:pPr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ПОЯСНИТЕЛЬНАЯ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ЗАПИСКА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основе работы дошкольной образовательной организации лежит примерная общеобразовательная программа дошкольного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 рождения до школы» под редакцией Н.Е. Вераксы, Т.С.Комаровой, Н.А.Васильевой.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Рабочая программа направлена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разностороннее развитие детей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7 лет с учётом их возрастных и индивидуальных особенностей, в том числе достижение детьми уровня развития, необходимого и достаточного для успешного освоения ими образовательных программ начального общего образования, на основе индивидуального подхода к детям дошкольного возраста и специфических для детей дошкольного возраста видов деятельности.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психолого – педагогической работы распределено по пяти направлениям 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далее Образовательные Области):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«Физическое развитие».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«Речевое развитие».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«Социально – коммуникативное развитие».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«Познавательное развитие».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«Художественно – эстетическое развитие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ЦЕЛЕВОЙ РАЗДЕЛ ПРОГРАММЫ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Пояснительная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записка: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Цель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Задачи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Принципы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Возрастные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характеристики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Планируемые результаты освоения программного материала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/>
              <a:t>Цель Программы:</a:t>
            </a:r>
            <a:endParaRPr lang="ru-RU" dirty="0" smtClean="0"/>
          </a:p>
          <a:p>
            <a:pPr lvl="0"/>
            <a:r>
              <a:rPr lang="ru-RU" dirty="0" smtClean="0"/>
              <a:t>Повышение социального статуса дошкольного образования;</a:t>
            </a:r>
          </a:p>
          <a:p>
            <a:pPr lvl="0"/>
            <a:r>
              <a:rPr lang="ru-RU" dirty="0" smtClean="0"/>
              <a:t>Обеспечение государством равенства возможностей для каждого ребенка в получении качественного дошкольного образования;</a:t>
            </a:r>
          </a:p>
          <a:p>
            <a:pPr lvl="0"/>
            <a:r>
              <a:rPr lang="ru-RU" dirty="0" smtClean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/>
            <a:r>
              <a:rPr lang="ru-RU" dirty="0" smtClean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Задачи Программы:</a:t>
            </a:r>
            <a:endParaRPr lang="ru-RU" dirty="0" smtClean="0"/>
          </a:p>
          <a:p>
            <a:pPr lvl="0"/>
            <a:r>
              <a:rPr lang="ru-RU" dirty="0" smtClean="0"/>
              <a:t>Охрана и укрепления физического и психического здоровья детей, в том числе их эмоционального благополучия;</a:t>
            </a:r>
          </a:p>
          <a:p>
            <a:pPr lvl="0"/>
            <a:r>
              <a:rPr lang="ru-RU" dirty="0" smtClean="0"/>
              <a:t>Обеспечение 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lvl="0"/>
            <a:r>
              <a:rPr lang="ru-RU" dirty="0" smtClean="0"/>
              <a:t>Обеспечение преемственности целей, задач и содержания образования, реализуемых в рамках образовательных программ различных уровней (далее - преемственность основных образовательных программ дошкольного и начального общего образования);</a:t>
            </a:r>
          </a:p>
          <a:p>
            <a:pPr lvl="0"/>
            <a:r>
              <a:rPr lang="ru-RU" dirty="0" smtClean="0"/>
              <a:t>Создание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миром;</a:t>
            </a:r>
          </a:p>
          <a:p>
            <a:pPr lvl="0"/>
            <a:r>
              <a:rPr lang="ru-RU" dirty="0" smtClean="0"/>
              <a:t>Объединение обучения и воспитания в целостный образовательный процесс на основе духовно-нравственных и </a:t>
            </a:r>
            <a:r>
              <a:rPr lang="ru-RU" dirty="0" err="1" smtClean="0"/>
              <a:t>социокультурных</a:t>
            </a:r>
            <a:r>
              <a:rPr lang="ru-RU" dirty="0" smtClean="0"/>
              <a:t> ценностей и принятых в обществе правил и норм поведения в интересах человека, семьи, общества;</a:t>
            </a:r>
          </a:p>
          <a:p>
            <a:pPr lvl="0"/>
            <a:r>
              <a:rPr lang="ru-RU" dirty="0" smtClean="0"/>
              <a:t>Формирование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</a:p>
          <a:p>
            <a:pPr lvl="0"/>
            <a:r>
              <a:rPr lang="ru-RU" dirty="0" smtClean="0"/>
              <a:t>Обеспечение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детей;</a:t>
            </a:r>
          </a:p>
          <a:p>
            <a:pPr lvl="0"/>
            <a:r>
              <a:rPr lang="ru-RU" dirty="0" smtClean="0"/>
              <a:t>Формирование </a:t>
            </a:r>
            <a:r>
              <a:rPr lang="ru-RU" dirty="0" err="1" smtClean="0"/>
              <a:t>социокультурной</a:t>
            </a:r>
            <a:r>
              <a:rPr lang="ru-RU" dirty="0" smtClean="0"/>
              <a:t> среды, соответствующей возрастным, индивидуальным, психологическим и физиологическим особенностям детей;</a:t>
            </a:r>
          </a:p>
          <a:p>
            <a:pPr lvl="0"/>
            <a:r>
              <a:rPr lang="ru-RU" dirty="0" smtClean="0"/>
              <a:t>Обеспечение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32500" lnSpcReduction="20000"/>
          </a:bodyPr>
          <a:lstStyle/>
          <a:p>
            <a:r>
              <a:rPr lang="ru-RU" b="1" i="1" dirty="0" smtClean="0"/>
              <a:t>Принципы физического развития:</a:t>
            </a:r>
            <a:endParaRPr lang="ru-RU" dirty="0" smtClean="0"/>
          </a:p>
          <a:p>
            <a:r>
              <a:rPr lang="ru-RU" b="1" dirty="0" smtClean="0"/>
              <a:t>Учет ведущей (игровой) деятельности конкретного возраста</a:t>
            </a:r>
            <a:r>
              <a:rPr lang="ru-RU" b="1" i="1" dirty="0" smtClean="0"/>
              <a:t> – </a:t>
            </a:r>
            <a:r>
              <a:rPr lang="ru-RU" dirty="0" smtClean="0"/>
              <a:t>реализация Программы осуществляется через ведущую деятельность детей – игру, которая занимает значительную часть их жизни и имеет огромное значение для их психического развития. Игра вызывает у детей сильные эмоции, чувство удовольствия, радости, что позволяет быстрее освоить  сложные двигательные умения и навыки. Она обеспечивает необходимую заинтересованность детей, эмоционально окрашивает занятие.</a:t>
            </a:r>
          </a:p>
          <a:p>
            <a:r>
              <a:rPr lang="ru-RU" b="1" dirty="0" smtClean="0"/>
              <a:t>Принцип оздоровительной направленности</a:t>
            </a:r>
            <a:r>
              <a:rPr lang="ru-RU" dirty="0" smtClean="0"/>
              <a:t>, согласно которому инструктор по физической культуре несет ответственность за жизнь и здоровье своих воспитанников, должен обеспечить рациональный общий и двигательный режим, создать оптимальные условия для  двигательной  активности детей. </a:t>
            </a:r>
          </a:p>
          <a:p>
            <a:r>
              <a:rPr lang="ru-RU" b="1" dirty="0" smtClean="0"/>
              <a:t>Принцип осознанности и активности</a:t>
            </a:r>
            <a:r>
              <a:rPr lang="ru-RU" dirty="0" smtClean="0"/>
              <a:t> – осознание техники движения, последовательности его выполнения, мышечного напряжения, собственного тела способствует формированию у ребенка телесной рефлексии. Ребенок учится самостоятельно и творчески решать двигательные задачи; осознанно выбирает рациональный способ двигательного действия; придумывает свои варианты выполнения упражнения. Каждое движение в физическом воспитании имеет свой «словесный портрет», который ребенок проговаривает, осмысливает и только потом выполняет.</a:t>
            </a:r>
          </a:p>
          <a:p>
            <a:r>
              <a:rPr lang="ru-RU" b="1" dirty="0" smtClean="0"/>
              <a:t>Принцип систематичности</a:t>
            </a:r>
            <a:r>
              <a:rPr lang="ru-RU" b="1" i="1" dirty="0" smtClean="0"/>
              <a:t> – </a:t>
            </a:r>
            <a:r>
              <a:rPr lang="ru-RU" dirty="0" smtClean="0"/>
              <a:t>обеспечивает регулярность, планомерность, непрерывность процесса обучения  детей физической культуре.   </a:t>
            </a:r>
          </a:p>
          <a:p>
            <a:r>
              <a:rPr lang="ru-RU" b="1" dirty="0" smtClean="0"/>
              <a:t>Принцип непрерывности</a:t>
            </a:r>
            <a:r>
              <a:rPr lang="ru-RU" b="1" i="1" dirty="0" smtClean="0"/>
              <a:t> – </a:t>
            </a:r>
            <a:r>
              <a:rPr lang="ru-RU" dirty="0" smtClean="0"/>
              <a:t>обеспечивается последовательностью и преемственностью между занятиями; развивает морфофункциональные свойства организма, которые развиваются и совершенствуются, подчиняясь «законам упражнения». Данный принцип выражает закономерности построения обучения и воспитания как целостного процесса.</a:t>
            </a:r>
          </a:p>
          <a:p>
            <a:r>
              <a:rPr lang="ru-RU" b="1" dirty="0" smtClean="0"/>
              <a:t>Принцип последовательности</a:t>
            </a:r>
            <a:r>
              <a:rPr lang="ru-RU" b="1" i="1" dirty="0" smtClean="0"/>
              <a:t> – </a:t>
            </a:r>
            <a:r>
              <a:rPr lang="ru-RU" dirty="0" smtClean="0"/>
              <a:t>планирование и проведение занятий по физической культуре во всех возрастных группах осуществляется в четкой последовательности, преемственности и взаимосвязи. Система подготовительных и подводящих упражнений позволяет перейти к освоению последующего, более сложного материала. Вновь разучиваемое упражнение базируется на временных связях, закрепленных разучиванием предшествующего упражнения. Т.е., обучение  осуществляется в строгой последовательности.</a:t>
            </a:r>
          </a:p>
          <a:p>
            <a:r>
              <a:rPr lang="ru-RU" b="1" dirty="0" smtClean="0"/>
              <a:t>Принцип повторения</a:t>
            </a:r>
            <a:r>
              <a:rPr lang="ru-RU" b="1" i="1" dirty="0" smtClean="0"/>
              <a:t> –</a:t>
            </a:r>
            <a:r>
              <a:rPr lang="ru-RU" dirty="0" smtClean="0"/>
              <a:t> в результате многократных повторений упражнений образуются двигательные навыки. В содержание занятий включается изучение нового движения и повторение в различных вариантах (изменение способа выполнения, условий выполнения, использование творческих заданий)  изученных ранее движений, что позволяет добиться развивающего эффекта.</a:t>
            </a:r>
          </a:p>
          <a:p>
            <a:r>
              <a:rPr lang="ru-RU" b="1" dirty="0" smtClean="0"/>
              <a:t>Принцип наглядности</a:t>
            </a:r>
            <a:r>
              <a:rPr lang="ru-RU" b="1" i="1" dirty="0" smtClean="0"/>
              <a:t> - </a:t>
            </a:r>
            <a:r>
              <a:rPr lang="ru-RU" dirty="0" smtClean="0"/>
              <a:t> систематизированный наглядный дидактический материал способствует дополнению, уточнению, коррекции образа двигательного действия, чем существенно облегчает выполнение заданий, ускоряет формирование двигательных умений и навыков, вызывает интерес и творческую активность детей.</a:t>
            </a:r>
          </a:p>
          <a:p>
            <a:r>
              <a:rPr lang="ru-RU" b="1" dirty="0" smtClean="0"/>
              <a:t>Принцип доступности и индивидуализации</a:t>
            </a:r>
            <a:r>
              <a:rPr lang="ru-RU" b="1" i="1" dirty="0" smtClean="0"/>
              <a:t> – </a:t>
            </a:r>
            <a:r>
              <a:rPr lang="ru-RU" dirty="0" smtClean="0"/>
              <a:t>распределение программного материала по физическому воспитанию осуществляется с учетом возрастных функциональных и индивидуальных двигательных способностей детей, выявленных в результате диагностики физической подготовленности и основывается на связи каждого предыдущего занятия с последующим. Задачи по обучению детей двигательным умениям и навыкам решаются в комплексе на основе личностно-ориентированного подхода к каждому ребенку.</a:t>
            </a:r>
          </a:p>
          <a:p>
            <a:r>
              <a:rPr lang="ru-RU" b="1" dirty="0" smtClean="0"/>
              <a:t>Принцип постепенного наращивания физической нагрузки (прогрессирования)</a:t>
            </a:r>
            <a:r>
              <a:rPr lang="ru-RU" b="1" i="1" dirty="0" smtClean="0"/>
              <a:t>  – </a:t>
            </a:r>
            <a:r>
              <a:rPr lang="ru-RU" dirty="0" smtClean="0"/>
              <a:t>выражается в поступательном характере, что гарантирует развивающий эффект процесса физического воспитания. Каждое упражнение в процессе изучения выполняется в постепенно усложняющихся условиях.</a:t>
            </a:r>
          </a:p>
          <a:p>
            <a:r>
              <a:rPr lang="ru-RU" b="1" dirty="0" smtClean="0"/>
              <a:t>Принцип разнообразия физических упражнений</a:t>
            </a:r>
            <a:r>
              <a:rPr lang="ru-RU" b="1" i="1" dirty="0" smtClean="0"/>
              <a:t> -</a:t>
            </a:r>
            <a:r>
              <a:rPr lang="ru-RU" dirty="0" smtClean="0"/>
              <a:t> во избежание образования стереотипа, не поддающегося перестройке при изменении ситуации, предусмотрена вариативность выполнения упражнений, которая не только вносит разнообразие в занятия, но и повышает интерес детей. Разнообразие упражнений достигается не только за счет творческого потенциала педагога, но и за счет развития творческих способностей детей. Детям предлагаются творческие задания на создание и выполнение новых упражнений на решение проблемных ситуаций.  </a:t>
            </a:r>
          </a:p>
          <a:p>
            <a:r>
              <a:rPr lang="ru-RU" b="1" dirty="0" smtClean="0"/>
              <a:t>Принцип единства с семьей</a:t>
            </a:r>
            <a:r>
              <a:rPr lang="ru-RU" b="1" i="1" dirty="0" smtClean="0"/>
              <a:t> - </a:t>
            </a:r>
            <a:r>
              <a:rPr lang="ru-RU" dirty="0" smtClean="0"/>
              <a:t>особое внимание уделяется совместной работе семьи и </a:t>
            </a:r>
            <a:r>
              <a:rPr lang="ru-RU" dirty="0" err="1" smtClean="0"/>
              <a:t>ДОпо</a:t>
            </a:r>
            <a:r>
              <a:rPr lang="ru-RU" dirty="0" smtClean="0"/>
              <a:t> приобщению детей к физической культуре. В систему занятий включены домашние задания на развитие координации и равновесия, силы и ловкости, создание новых необычных упражнений, рассчитанные на психологическую поддержку ребенка родителями.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СОДЕРЖАТЕЛЬНЫЙ РАЗДЕЛ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образовательной области «Физическое развитие»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Взаимодействие образовательной области «Физическое развитие» по ФГОС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Формы, способы, методы и средства реализации Программы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Методы физического развития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Средствафизическогоразвития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Модель двигательной активности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Система физкультурно-оздоровительных мероприятий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Формы  организации работы  с детьми по ОО «Физическое развитие»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технологии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Формы взаимодействия с семьями воспитанников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Дополнительные  услуги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Коррекционная работа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   индивидуальной  коррекционно-развивающей работы с  детьми с низким уровнем физической подготовленности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50083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ОРГАНИЗАЦИОННЫЙ РАЗДЕЛ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Организация режима пребывания детей в образовательном учреждении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Особенности традиционных мероприятий, праздников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Тематическое планирование физкультурно-оздоровительных праздников и развлечений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Особенности организации развивающей предметно – пространственной среды для физического развития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СПАСИБО ЗА ВНИМАНИЕ!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220</TotalTime>
  <Words>1130</Words>
  <Application>Microsoft Office PowerPoint</Application>
  <PresentationFormat>Экран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</dc:creator>
  <cp:lastModifiedBy>com</cp:lastModifiedBy>
  <cp:revision>25</cp:revision>
  <dcterms:created xsi:type="dcterms:W3CDTF">2017-02-14T09:43:18Z</dcterms:created>
  <dcterms:modified xsi:type="dcterms:W3CDTF">2017-02-22T09:13:34Z</dcterms:modified>
</cp:coreProperties>
</file>