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68" r:id="rId1"/>
  </p:sldMasterIdLst>
  <p:notesMasterIdLst>
    <p:notesMasterId r:id="rId17"/>
  </p:notesMasterIdLst>
  <p:sldIdLst>
    <p:sldId id="256" r:id="rId2"/>
    <p:sldId id="259" r:id="rId3"/>
    <p:sldId id="261" r:id="rId4"/>
    <p:sldId id="271" r:id="rId5"/>
    <p:sldId id="268" r:id="rId6"/>
    <p:sldId id="267" r:id="rId7"/>
    <p:sldId id="264" r:id="rId8"/>
    <p:sldId id="263" r:id="rId9"/>
    <p:sldId id="274" r:id="rId10"/>
    <p:sldId id="278" r:id="rId11"/>
    <p:sldId id="277" r:id="rId12"/>
    <p:sldId id="276" r:id="rId13"/>
    <p:sldId id="282" r:id="rId14"/>
    <p:sldId id="287" r:id="rId15"/>
    <p:sldId id="288" r:id="rId16"/>
  </p:sldIdLst>
  <p:sldSz cx="11341100" cy="7740650"/>
  <p:notesSz cx="6858000" cy="9144000"/>
  <p:defaultTextStyle>
    <a:defPPr>
      <a:defRPr lang="ru-RU"/>
    </a:defPPr>
    <a:lvl1pPr marL="0" algn="l" defTabSz="1090098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1pPr>
    <a:lvl2pPr marL="545048" algn="l" defTabSz="1090098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2pPr>
    <a:lvl3pPr marL="1090098" algn="l" defTabSz="1090098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3pPr>
    <a:lvl4pPr marL="1635148" algn="l" defTabSz="1090098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4pPr>
    <a:lvl5pPr marL="2180195" algn="l" defTabSz="1090098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5pPr>
    <a:lvl6pPr marL="2725245" algn="l" defTabSz="1090098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6pPr>
    <a:lvl7pPr marL="3270293" algn="l" defTabSz="1090098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7pPr>
    <a:lvl8pPr marL="3815341" algn="l" defTabSz="1090098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8pPr>
    <a:lvl9pPr marL="4360392" algn="l" defTabSz="1090098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7A379"/>
    <a:srgbClr val="C8BFB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0" d="100"/>
          <a:sy n="70" d="100"/>
        </p:scale>
        <p:origin x="-192" y="1061"/>
      </p:cViewPr>
      <p:guideLst>
        <p:guide orient="horz" pos="2438"/>
        <p:guide pos="3572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E58E95-904A-4D19-BDF4-1C3314A278F3}" type="datetimeFigureOut">
              <a:rPr lang="ru-RU" smtClean="0"/>
              <a:pPr/>
              <a:t>29.01.2014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685800"/>
            <a:ext cx="502285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DCFFE57-60C8-49E8-9098-DD84F320D89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37469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20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04" algn="l" defTabSz="91420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205" algn="l" defTabSz="91420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307" algn="l" defTabSz="91420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409" algn="l" defTabSz="91420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512" algn="l" defTabSz="91420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615" algn="l" defTabSz="91420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717" algn="l" defTabSz="91420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6818" algn="l" defTabSz="91420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17575" y="685800"/>
            <a:ext cx="502285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CFFE57-60C8-49E8-9098-DD84F320D89B}" type="slidenum">
              <a:rPr lang="ru-RU" smtClean="0"/>
              <a:pPr/>
              <a:t>2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17575" y="685800"/>
            <a:ext cx="502285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CFFE57-60C8-49E8-9098-DD84F320D89B}" type="slidenum">
              <a:rPr lang="ru-RU" smtClean="0"/>
              <a:pPr/>
              <a:t>8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 bwMode="white">
          <a:xfrm>
            <a:off x="0" y="6739526"/>
            <a:ext cx="11341100" cy="100112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09033" tIns="54517" rIns="109033" bIns="54517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-11340" y="6832414"/>
            <a:ext cx="2789911" cy="805028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09033" tIns="54517" rIns="109033" bIns="54517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2926004" y="6822094"/>
            <a:ext cx="8415096" cy="805028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09033" tIns="54517" rIns="109033" bIns="54517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929784" y="4558384"/>
            <a:ext cx="8033279" cy="2064173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929785" y="6828699"/>
            <a:ext cx="8316807" cy="774065"/>
          </a:xfrm>
        </p:spPr>
        <p:txBody>
          <a:bodyPr anchor="ctr">
            <a:normAutofit/>
          </a:bodyPr>
          <a:lstStyle>
            <a:lvl1pPr marL="0" indent="0" algn="l">
              <a:buNone/>
              <a:defRPr sz="3100">
                <a:solidFill>
                  <a:srgbClr val="FFFFFF"/>
                </a:solidFill>
              </a:defRPr>
            </a:lvl1pPr>
            <a:lvl2pPr marL="545165" indent="0" algn="ctr">
              <a:buNone/>
            </a:lvl2pPr>
            <a:lvl3pPr marL="1090331" indent="0" algn="ctr">
              <a:buNone/>
            </a:lvl3pPr>
            <a:lvl4pPr marL="1635496" indent="0" algn="ctr">
              <a:buNone/>
            </a:lvl4pPr>
            <a:lvl5pPr marL="2180661" indent="0" algn="ctr">
              <a:buNone/>
            </a:lvl5pPr>
            <a:lvl6pPr marL="2725826" indent="0" algn="ctr">
              <a:buNone/>
            </a:lvl6pPr>
            <a:lvl7pPr marL="3270992" indent="0" algn="ctr">
              <a:buNone/>
            </a:lvl7pPr>
            <a:lvl8pPr marL="3816157" indent="0" algn="ctr">
              <a:buNone/>
            </a:lvl8pPr>
            <a:lvl9pPr marL="4361322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94509" y="6849764"/>
            <a:ext cx="2551749" cy="774065"/>
          </a:xfrm>
        </p:spPr>
        <p:txBody>
          <a:bodyPr>
            <a:noAutofit/>
          </a:bodyPr>
          <a:lstStyle>
            <a:lvl1pPr algn="ctr">
              <a:defRPr sz="2400">
                <a:solidFill>
                  <a:srgbClr val="FFFFFF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29.01.2014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2586467" y="266983"/>
            <a:ext cx="7277206" cy="412118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9923463" y="258022"/>
            <a:ext cx="1039601" cy="430036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14:ferris dir="l"/>
      </p:transition>
    </mc:Choice>
    <mc:Fallback xmlns="">
      <p:transition spd="slow" advTm="300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9855" y="258022"/>
            <a:ext cx="10112481" cy="1118094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29.01.2014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759855" y="1806152"/>
            <a:ext cx="10112481" cy="5074426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14:ferris dir="l"/>
      </p:transition>
    </mc:Choice>
    <mc:Fallback xmlns="">
      <p:transition spd="slow" advTm="300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701168" y="3096261"/>
            <a:ext cx="8834639" cy="1888575"/>
          </a:xfrm>
        </p:spPr>
        <p:txBody>
          <a:bodyPr anchor="t"/>
          <a:lstStyle>
            <a:lvl1pPr marL="0" indent="0">
              <a:buNone/>
              <a:defRPr sz="3300">
                <a:solidFill>
                  <a:schemeClr val="tx2"/>
                </a:solidFill>
              </a:defRPr>
            </a:lvl1pPr>
            <a:lvl2pPr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Прямоугольник 6"/>
          <p:cNvSpPr/>
          <p:nvPr/>
        </p:nvSpPr>
        <p:spPr bwMode="white">
          <a:xfrm>
            <a:off x="0" y="1720145"/>
            <a:ext cx="11341100" cy="129010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09033" tIns="54517" rIns="109033" bIns="54517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0" y="1806152"/>
            <a:ext cx="1606656" cy="1118094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09033" tIns="54517" rIns="109033" bIns="54517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1701166" y="1806152"/>
            <a:ext cx="9639936" cy="1118094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09033" tIns="54517" rIns="109033" bIns="54517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01166" y="1806152"/>
            <a:ext cx="9450917" cy="1118094"/>
          </a:xfrm>
        </p:spPr>
        <p:txBody>
          <a:bodyPr/>
          <a:lstStyle>
            <a:lvl1pPr algn="l">
              <a:buNone/>
              <a:defRPr sz="5200" b="0" cap="none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29.01.2014</a:t>
            </a:fld>
            <a:endParaRPr lang="ru-RU"/>
          </a:p>
        </p:txBody>
      </p:sp>
      <p:sp>
        <p:nvSpPr>
          <p:cNvPr id="13" name="Номер слайда 12"/>
          <p:cNvSpPr>
            <a:spLocks noGrp="1"/>
          </p:cNvSpPr>
          <p:nvPr>
            <p:ph type="sldNum" sz="quarter" idx="11"/>
          </p:nvPr>
        </p:nvSpPr>
        <p:spPr>
          <a:xfrm>
            <a:off x="0" y="1978166"/>
            <a:ext cx="1606656" cy="791984"/>
          </a:xfrm>
        </p:spPr>
        <p:txBody>
          <a:bodyPr>
            <a:noAutofit/>
          </a:bodyPr>
          <a:lstStyle>
            <a:lvl1pPr>
              <a:defRPr sz="2900">
                <a:solidFill>
                  <a:srgbClr val="FFFFFF"/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Нижний колонтитул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14:ferris dir="l"/>
      </p:transition>
    </mc:Choice>
    <mc:Fallback xmlns="">
      <p:transition spd="slow" advTm="300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756073" y="1794151"/>
            <a:ext cx="4819969" cy="5160433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6009023" y="1794151"/>
            <a:ext cx="4819969" cy="5160433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8" name="Дата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B4C71EC6-210F-42DE-9C53-41977AD35B3D}" type="datetimeFigureOut">
              <a:rPr lang="ru-RU" smtClean="0"/>
              <a:pPr/>
              <a:t>29.01.2014</a:t>
            </a:fld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2" name="Нижний колонтитул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14:ferris dir="l"/>
      </p:transition>
    </mc:Choice>
    <mc:Fallback xmlns="">
      <p:transition spd="slow" advTm="300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1565" y="308192"/>
            <a:ext cx="10112481" cy="981916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756073" y="2752232"/>
            <a:ext cx="4819969" cy="4042339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5954078" y="2752232"/>
            <a:ext cx="4819969" cy="4042339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B4C71EC6-210F-42DE-9C53-41977AD35B3D}" type="datetimeFigureOut">
              <a:rPr lang="ru-RU" smtClean="0"/>
              <a:pPr/>
              <a:t>29.01.2014</a:t>
            </a:fld>
            <a:endParaRPr lang="ru-RU"/>
          </a:p>
        </p:txBody>
      </p:sp>
      <p:sp>
        <p:nvSpPr>
          <p:cNvPr id="12" name="Номер слайда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Нижний колонтитул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ru-RU"/>
          </a:p>
        </p:txBody>
      </p:sp>
      <p:sp>
        <p:nvSpPr>
          <p:cNvPr id="16" name="Текст 15"/>
          <p:cNvSpPr>
            <a:spLocks noGrp="1"/>
          </p:cNvSpPr>
          <p:nvPr>
            <p:ph type="body" sz="quarter" idx="1"/>
          </p:nvPr>
        </p:nvSpPr>
        <p:spPr>
          <a:xfrm>
            <a:off x="756073" y="1978167"/>
            <a:ext cx="4819969" cy="722461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4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5" name="Текст 14"/>
          <p:cNvSpPr>
            <a:spLocks noGrp="1"/>
          </p:cNvSpPr>
          <p:nvPr>
            <p:ph type="body" sz="quarter" idx="3"/>
          </p:nvPr>
        </p:nvSpPr>
        <p:spPr>
          <a:xfrm>
            <a:off x="5954078" y="1978167"/>
            <a:ext cx="4819969" cy="722461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4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14:ferris dir="l"/>
      </p:transition>
    </mc:Choice>
    <mc:Fallback xmlns="">
      <p:transition spd="slow" advTm="300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29.01.2014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14:ferris dir="l"/>
      </p:transition>
    </mc:Choice>
    <mc:Fallback xmlns="">
      <p:transition spd="slow" advTm="300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29.01.2014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0" y="7052592"/>
            <a:ext cx="661564" cy="430036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14:ferris dir="l"/>
      </p:transition>
    </mc:Choice>
    <mc:Fallback xmlns="">
      <p:transition spd="slow" advTm="300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6073" y="308192"/>
            <a:ext cx="10017971" cy="981916"/>
          </a:xfrm>
        </p:spPr>
        <p:txBody>
          <a:bodyPr anchor="ctr"/>
          <a:lstStyle>
            <a:lvl1pPr algn="l">
              <a:buNone/>
              <a:defRPr sz="5200"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29.01.2014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756073" y="1978166"/>
            <a:ext cx="1984693" cy="4902412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63550" tIns="218066" rIns="163550" bIns="109033"/>
          <a:lstStyle>
            <a:lvl1pPr marL="0" indent="0">
              <a:spcAft>
                <a:spcPts val="1192"/>
              </a:spcAft>
              <a:buNone/>
              <a:defRPr sz="2100"/>
            </a:lvl1pPr>
            <a:lvl2pPr>
              <a:buNone/>
              <a:defRPr sz="1400"/>
            </a:lvl2pPr>
            <a:lvl3pPr>
              <a:buNone/>
              <a:defRPr sz="1200"/>
            </a:lvl3pPr>
            <a:lvl4pPr>
              <a:buNone/>
              <a:defRPr sz="1100"/>
            </a:lvl4pPr>
            <a:lvl5pPr>
              <a:buNone/>
              <a:defRPr sz="11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2929785" y="1978167"/>
            <a:ext cx="7938770" cy="4988419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14:ferris dir="l"/>
      </p:transition>
    </mc:Choice>
    <mc:Fallback xmlns="">
      <p:transition spd="slow" advTm="300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984691" y="6192521"/>
            <a:ext cx="9072880" cy="774065"/>
          </a:xfrm>
        </p:spPr>
        <p:txBody>
          <a:bodyPr/>
          <a:lstStyle>
            <a:lvl1pPr marL="0" indent="0">
              <a:buFontTx/>
              <a:buNone/>
              <a:defRPr sz="2000"/>
            </a:lvl1pPr>
            <a:lvl2pPr>
              <a:buFontTx/>
              <a:buNone/>
              <a:defRPr sz="1400"/>
            </a:lvl2pPr>
            <a:lvl3pPr>
              <a:buFontTx/>
              <a:buNone/>
              <a:defRPr sz="1200"/>
            </a:lvl3pPr>
            <a:lvl4pPr>
              <a:buFontTx/>
              <a:buNone/>
              <a:defRPr sz="1100"/>
            </a:lvl4pPr>
            <a:lvl5pPr>
              <a:buFontTx/>
              <a:buNone/>
              <a:defRPr sz="11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оугольник 7"/>
          <p:cNvSpPr/>
          <p:nvPr/>
        </p:nvSpPr>
        <p:spPr bwMode="white">
          <a:xfrm>
            <a:off x="-11342" y="5160433"/>
            <a:ext cx="11341100" cy="100112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09033" tIns="54517" rIns="109033" bIns="54517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-11342" y="5263642"/>
            <a:ext cx="1814576" cy="805028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09033" tIns="54517" rIns="109033" bIns="54517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1916646" y="5253321"/>
            <a:ext cx="9424454" cy="805028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09033" tIns="54517" rIns="109033" bIns="54517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84691" y="5246442"/>
            <a:ext cx="9072880" cy="774065"/>
          </a:xfrm>
        </p:spPr>
        <p:txBody>
          <a:bodyPr anchor="ctr"/>
          <a:lstStyle>
            <a:lvl1pPr algn="l">
              <a:buNone/>
              <a:defRPr sz="3300" b="0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white">
          <a:xfrm>
            <a:off x="1795675" y="1"/>
            <a:ext cx="124752" cy="7750971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09033" tIns="54517" rIns="109033" bIns="54517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>
          <a:xfrm>
            <a:off x="7749753" y="7052593"/>
            <a:ext cx="3307821" cy="412118"/>
          </a:xfrm>
        </p:spPr>
        <p:txBody>
          <a:bodyPr rtlCol="0"/>
          <a:lstStyle/>
          <a:p>
            <a:fld id="{B4C71EC6-210F-42DE-9C53-41977AD35B3D}" type="datetimeFigureOut">
              <a:rPr lang="ru-RU" smtClean="0"/>
              <a:pPr/>
              <a:t>29.01.2014</a:t>
            </a:fld>
            <a:endParaRPr lang="ru-RU"/>
          </a:p>
        </p:txBody>
      </p:sp>
      <p:sp>
        <p:nvSpPr>
          <p:cNvPr id="13" name="Номер слайда 12"/>
          <p:cNvSpPr>
            <a:spLocks noGrp="1"/>
          </p:cNvSpPr>
          <p:nvPr>
            <p:ph type="sldNum" sz="quarter" idx="11"/>
          </p:nvPr>
        </p:nvSpPr>
        <p:spPr>
          <a:xfrm>
            <a:off x="1" y="5267942"/>
            <a:ext cx="1795674" cy="748983"/>
          </a:xfrm>
        </p:spPr>
        <p:txBody>
          <a:bodyPr rtlCol="0"/>
          <a:lstStyle>
            <a:lvl1pPr>
              <a:defRPr sz="3300"/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Нижний колонтитул 13"/>
          <p:cNvSpPr>
            <a:spLocks noGrp="1"/>
          </p:cNvSpPr>
          <p:nvPr>
            <p:ph type="ftr" sz="quarter" idx="12"/>
          </p:nvPr>
        </p:nvSpPr>
        <p:spPr>
          <a:xfrm>
            <a:off x="1984694" y="7052374"/>
            <a:ext cx="5670550" cy="412118"/>
          </a:xfrm>
        </p:spPr>
        <p:txBody>
          <a:bodyPr rtlCol="0"/>
          <a:lstStyle/>
          <a:p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935549" y="1"/>
            <a:ext cx="9405552" cy="5156993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8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14:ferris dir="l"/>
      </p:transition>
    </mc:Choice>
    <mc:Fallback xmlns="">
      <p:transition spd="slow" advTm="300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29.01.2014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14:ferris dir="l"/>
      </p:transition>
    </mc:Choice>
    <mc:Fallback xmlns="">
      <p:transition spd="slow" advTm="300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127788" y="688059"/>
            <a:ext cx="2551749" cy="622656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67056" y="688058"/>
            <a:ext cx="6899169" cy="6226566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8127789" y="7052595"/>
            <a:ext cx="2740766" cy="412118"/>
          </a:xfrm>
        </p:spPr>
        <p:txBody>
          <a:bodyPr/>
          <a:lstStyle/>
          <a:p>
            <a:fld id="{B4C71EC6-210F-42DE-9C53-41977AD35B3D}" type="datetimeFigureOut">
              <a:rPr lang="ru-RU" smtClean="0"/>
              <a:pPr/>
              <a:t>29.01.2014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567057" y="7052375"/>
            <a:ext cx="6912667" cy="412118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Прямоугольник 6"/>
          <p:cNvSpPr/>
          <p:nvPr/>
        </p:nvSpPr>
        <p:spPr bwMode="white">
          <a:xfrm>
            <a:off x="7561128" y="0"/>
            <a:ext cx="396939" cy="774065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9033" tIns="54517" rIns="109033" bIns="54517"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7617833" y="688058"/>
            <a:ext cx="283529" cy="7052592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9033" tIns="54517" rIns="109033" bIns="54517"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7617833" y="1"/>
            <a:ext cx="283529" cy="602051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9033" tIns="54517" rIns="109033" bIns="54517"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 rot="5400000">
            <a:off x="7458572" y="149415"/>
            <a:ext cx="602051" cy="303219"/>
          </a:xfrm>
        </p:spPr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14:ferris dir="l"/>
      </p:transition>
    </mc:Choice>
    <mc:Fallback xmlns="">
      <p:transition spd="slow" advTm="300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756073" y="258022"/>
            <a:ext cx="10112481" cy="1118094"/>
          </a:xfrm>
          <a:prstGeom prst="rect">
            <a:avLst/>
          </a:prstGeom>
        </p:spPr>
        <p:txBody>
          <a:bodyPr vert="horz" lIns="109033" tIns="54517" rIns="109033" bIns="54517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759855" y="1806153"/>
            <a:ext cx="10112481" cy="5108829"/>
          </a:xfrm>
          <a:prstGeom prst="rect">
            <a:avLst/>
          </a:prstGeom>
        </p:spPr>
        <p:txBody>
          <a:bodyPr vert="horz" lIns="109033" tIns="54517" rIns="109033" bIns="54517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7560733" y="7052593"/>
            <a:ext cx="3307821" cy="412118"/>
          </a:xfrm>
          <a:prstGeom prst="rect">
            <a:avLst/>
          </a:prstGeom>
        </p:spPr>
        <p:txBody>
          <a:bodyPr vert="horz" lIns="109033" tIns="54517" rIns="109033" bIns="54517" anchor="ctr" anchorCtr="0"/>
          <a:lstStyle>
            <a:lvl1pPr algn="l" eaLnBrk="1" latinLnBrk="0" hangingPunct="1">
              <a:defRPr kumimoji="0" sz="1700"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29.01.2014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756075" y="7052374"/>
            <a:ext cx="6723648" cy="412118"/>
          </a:xfrm>
          <a:prstGeom prst="rect">
            <a:avLst/>
          </a:prstGeom>
        </p:spPr>
        <p:txBody>
          <a:bodyPr vert="horz" lIns="109033" tIns="54517" rIns="109033" bIns="54517" anchor="ctr"/>
          <a:lstStyle>
            <a:lvl1pPr algn="r" eaLnBrk="1" latinLnBrk="0" hangingPunct="1">
              <a:defRPr kumimoji="0" sz="17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Прямоугольник 6"/>
          <p:cNvSpPr/>
          <p:nvPr/>
        </p:nvSpPr>
        <p:spPr bwMode="white">
          <a:xfrm>
            <a:off x="0" y="1393317"/>
            <a:ext cx="11341100" cy="36123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09033" tIns="54517" rIns="109033" bIns="54517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0" y="1444921"/>
            <a:ext cx="661564" cy="25802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09033" tIns="54517" rIns="109033" bIns="54517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732447" y="1444921"/>
            <a:ext cx="10608654" cy="25802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09033" tIns="54517" rIns="109033" bIns="54517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0" y="1435963"/>
            <a:ext cx="661564" cy="275941"/>
          </a:xfrm>
          <a:prstGeom prst="rect">
            <a:avLst/>
          </a:prstGeom>
        </p:spPr>
        <p:txBody>
          <a:bodyPr vert="horz" lIns="109033" tIns="54517" rIns="109033" bIns="54517" anchor="ctr" anchorCtr="0">
            <a:normAutofit/>
          </a:bodyPr>
          <a:lstStyle>
            <a:lvl1pPr algn="ctr" eaLnBrk="1" latinLnBrk="0" hangingPunct="1">
              <a:defRPr kumimoji="0" sz="1700" b="1">
                <a:solidFill>
                  <a:srgbClr val="FFFFFF"/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69" r:id="rId1"/>
    <p:sldLayoutId id="2147484070" r:id="rId2"/>
    <p:sldLayoutId id="2147484071" r:id="rId3"/>
    <p:sldLayoutId id="2147484072" r:id="rId4"/>
    <p:sldLayoutId id="2147484073" r:id="rId5"/>
    <p:sldLayoutId id="2147484074" r:id="rId6"/>
    <p:sldLayoutId id="2147484075" r:id="rId7"/>
    <p:sldLayoutId id="2147484076" r:id="rId8"/>
    <p:sldLayoutId id="2147484077" r:id="rId9"/>
    <p:sldLayoutId id="2147484078" r:id="rId10"/>
    <p:sldLayoutId id="2147484079" r:id="rId11"/>
  </p:sldLayoutIdLst>
  <mc:AlternateContent xmlns:mc="http://schemas.openxmlformats.org/markup-compatibility/2006" xmlns:p14="http://schemas.microsoft.com/office/powerpoint/2010/main">
    <mc:Choice Requires="p14">
      <p:transition spd="slow" p14:dur="2000" advTm="3000">
        <p14:ferris dir="l"/>
      </p:transition>
    </mc:Choice>
    <mc:Fallback xmlns="">
      <p:transition spd="slow" advTm="3000">
        <p:fade/>
      </p:transition>
    </mc:Fallback>
  </mc:AlternateContent>
  <p:txStyles>
    <p:titleStyle>
      <a:lvl1pPr algn="l" rtl="0" eaLnBrk="1" latinLnBrk="0" hangingPunct="1">
        <a:spcBef>
          <a:spcPct val="0"/>
        </a:spcBef>
        <a:buNone/>
        <a:defRPr kumimoji="0" sz="52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81616" indent="-381616" algn="l" rtl="0" eaLnBrk="1" latinLnBrk="0" hangingPunct="1">
        <a:spcBef>
          <a:spcPts val="835"/>
        </a:spcBef>
        <a:buClr>
          <a:schemeClr val="accent2"/>
        </a:buClr>
        <a:buSzPct val="60000"/>
        <a:buFont typeface="Wingdings"/>
        <a:buChar char=""/>
        <a:defRPr kumimoji="0" sz="3500" kern="1200">
          <a:solidFill>
            <a:schemeClr val="tx1"/>
          </a:solidFill>
          <a:latin typeface="+mn-lt"/>
          <a:ea typeface="+mn-ea"/>
          <a:cs typeface="+mn-cs"/>
        </a:defRPr>
      </a:lvl1pPr>
      <a:lvl2pPr marL="763231" indent="-327099" algn="l" rtl="0" eaLnBrk="1" latinLnBrk="0" hangingPunct="1">
        <a:spcBef>
          <a:spcPts val="656"/>
        </a:spcBef>
        <a:buClr>
          <a:schemeClr val="accent1"/>
        </a:buClr>
        <a:buSzPct val="70000"/>
        <a:buFont typeface="Wingdings 2"/>
        <a:buChar char=""/>
        <a:defRPr kumimoji="0" sz="3100" kern="1200">
          <a:solidFill>
            <a:schemeClr val="tx1"/>
          </a:solidFill>
          <a:latin typeface="+mn-lt"/>
          <a:ea typeface="+mn-ea"/>
          <a:cs typeface="+mn-cs"/>
        </a:defRPr>
      </a:lvl2pPr>
      <a:lvl3pPr marL="1090331" indent="-272583" algn="l" rtl="0" eaLnBrk="1" latinLnBrk="0" hangingPunct="1">
        <a:spcBef>
          <a:spcPts val="596"/>
        </a:spcBef>
        <a:buClr>
          <a:schemeClr val="accent2"/>
        </a:buClr>
        <a:buSzPct val="75000"/>
        <a:buFont typeface="Wingdings"/>
        <a:buChar char="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1635496" indent="-272583" algn="l" rtl="0" eaLnBrk="1" latinLnBrk="0" hangingPunct="1">
        <a:spcBef>
          <a:spcPts val="477"/>
        </a:spcBef>
        <a:buClr>
          <a:schemeClr val="accent3"/>
        </a:buClr>
        <a:buSzPct val="75000"/>
        <a:buFont typeface="Wingdings"/>
        <a:buChar char="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180661" indent="-272583" algn="l" rtl="0" eaLnBrk="1" latinLnBrk="0" hangingPunct="1">
        <a:spcBef>
          <a:spcPts val="477"/>
        </a:spcBef>
        <a:buClr>
          <a:schemeClr val="accent4"/>
        </a:buClr>
        <a:buSzPct val="65000"/>
        <a:buFont typeface="Wingdings"/>
        <a:buChar char="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2507760" indent="-272583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21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834859" indent="-272583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21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161959" indent="-272583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21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489058" indent="-272583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21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545165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1090331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635496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2180661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725826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3270992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816157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4361322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3.wmf"/><Relationship Id="rId4" Type="http://schemas.openxmlformats.org/officeDocument/2006/relationships/oleObject" Target="../embeddings/oleObject1.bin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accent3">
                <a:lumMod val="60000"/>
                <a:lumOff val="40000"/>
              </a:schemeClr>
            </a:gs>
            <a:gs pos="60000">
              <a:schemeClr val="bg2">
                <a:tint val="95000"/>
                <a:shade val="100000"/>
                <a:satMod val="130000"/>
                <a:lumMod val="130000"/>
              </a:schemeClr>
            </a:gs>
            <a:gs pos="100000">
              <a:schemeClr val="bg2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 hidden="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F:\ЧТЕЦЫ\IMG_141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710" t="11059"/>
          <a:stretch>
            <a:fillRect/>
          </a:stretch>
        </p:blipFill>
        <p:spPr bwMode="auto">
          <a:xfrm>
            <a:off x="1670022" y="298425"/>
            <a:ext cx="8277484" cy="6028157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chemeClr val="accent2">
                <a:lumMod val="60000"/>
                <a:lumOff val="40000"/>
              </a:schemeClr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3098782" y="7013597"/>
            <a:ext cx="6429420" cy="584757"/>
          </a:xfrm>
          <a:prstGeom prst="rect">
            <a:avLst/>
          </a:prstGeom>
          <a:noFill/>
        </p:spPr>
        <p:txBody>
          <a:bodyPr wrap="square" lIns="91421" tIns="45711" rIns="91421" bIns="45711" rtlCol="0">
            <a:spAutoFit/>
          </a:bodyPr>
          <a:lstStyle/>
          <a:p>
            <a:pPr algn="ctr"/>
            <a:r>
              <a:rPr lang="ru-RU" sz="3200" i="1" dirty="0" smtClean="0">
                <a:ln w="1905"/>
                <a:solidFill>
                  <a:srgbClr val="0070C0"/>
                </a:solidFill>
                <a:latin typeface="Franklin Gothic Demi Cond" pitchFamily="34" charset="0"/>
              </a:rPr>
              <a:t>КОНКУРС   ЧТЕЦОВ – 2013 ГОД</a:t>
            </a:r>
            <a:endParaRPr lang="ru-RU" sz="3200" i="1" dirty="0">
              <a:ln w="1905"/>
              <a:solidFill>
                <a:srgbClr val="0070C0"/>
              </a:solidFill>
              <a:latin typeface="Franklin Gothic Demi Cond" pitchFamily="34" charset="0"/>
            </a:endParaRPr>
          </a:p>
        </p:txBody>
      </p:sp>
      <p:graphicFrame>
        <p:nvGraphicFramePr>
          <p:cNvPr id="4" name="Объект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96720156"/>
              </p:ext>
            </p:extLst>
          </p:nvPr>
        </p:nvGraphicFramePr>
        <p:xfrm>
          <a:off x="8518" y="6750645"/>
          <a:ext cx="3900487" cy="863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2" name="Объект упаковщика для оболочки" showAsIcon="1" r:id="rId4" imgW="3899880" imgH="863640" progId="Package">
                  <p:embed/>
                </p:oleObj>
              </mc:Choice>
              <mc:Fallback>
                <p:oleObj name="Объект упаковщика для оболочки" showAsIcon="1" r:id="rId4" imgW="3899880" imgH="863640" progId="Package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518" y="6750645"/>
                        <a:ext cx="3900487" cy="863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2027212" y="941367"/>
            <a:ext cx="278608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i="1" dirty="0" smtClean="0">
                <a:latin typeface="Franklin Gothic Medium" pitchFamily="34" charset="0"/>
                <a:cs typeface="Mangal" pitchFamily="2"/>
              </a:rPr>
              <a:t>Я люблю читать стихи</a:t>
            </a:r>
            <a:endParaRPr lang="ru-RU" sz="3200" i="1" dirty="0">
              <a:latin typeface="Franklin Gothic Medium" pitchFamily="34" charset="0"/>
              <a:cs typeface="Mangal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3587859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14:ferris dir="l"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 hidden="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" name="Picture 2" descr="F:\ЧТЕЦЫ\IMG_1411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632"/>
          <a:stretch/>
        </p:blipFill>
        <p:spPr bwMode="auto">
          <a:xfrm>
            <a:off x="955643" y="369863"/>
            <a:ext cx="7286676" cy="435771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chemeClr val="accent2">
                <a:lumMod val="60000"/>
                <a:lumOff val="40000"/>
              </a:schemeClr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3" descr="F:\ЧТЕЦЫ\IMG_1412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808" t="19128" b="16129"/>
          <a:stretch/>
        </p:blipFill>
        <p:spPr bwMode="auto">
          <a:xfrm>
            <a:off x="1278062" y="3438277"/>
            <a:ext cx="3714776" cy="314327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chemeClr val="accent2">
                <a:lumMod val="60000"/>
                <a:lumOff val="40000"/>
              </a:schemeClr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4" descr="F:\ЧТЕЦЫ\IMG_1413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02598" y="3510285"/>
            <a:ext cx="4445090" cy="303391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chemeClr val="accent2">
                <a:lumMod val="60000"/>
                <a:lumOff val="40000"/>
              </a:schemeClr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3598848" y="7085036"/>
            <a:ext cx="70009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i="1" dirty="0" smtClean="0">
                <a:solidFill>
                  <a:srgbClr val="0070C0"/>
                </a:solidFill>
                <a:latin typeface="Franklin Gothic Demi Cond" pitchFamily="34" charset="0"/>
              </a:rPr>
              <a:t>ДЖИМС КРЮС «СНЕГОВИК НА МАСКАРАДЕ»</a:t>
            </a:r>
            <a:endParaRPr lang="ru-RU" sz="2800" i="1" dirty="0">
              <a:solidFill>
                <a:srgbClr val="0070C0"/>
              </a:solidFill>
              <a:latin typeface="Franklin Gothic Demi Cond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12700" y="6870721"/>
            <a:ext cx="214314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Franklin Gothic Demi Cond" pitchFamily="34" charset="0"/>
              </a:rPr>
              <a:t>     БОЧАРЕВ  ИЛЬЯ</a:t>
            </a:r>
          </a:p>
          <a:p>
            <a:pPr algn="ctr"/>
            <a:r>
              <a:rPr lang="ru-RU" dirty="0" smtClean="0">
                <a:latin typeface="Franklin Gothic Demi Cond" pitchFamily="34" charset="0"/>
              </a:rPr>
              <a:t>5ЛЕТ</a:t>
            </a:r>
            <a:endParaRPr lang="ru-RU" dirty="0">
              <a:latin typeface="Franklin Gothic Demi Con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7859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14:ferris dir="l"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 hidden="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98519" y="441301"/>
            <a:ext cx="9144064" cy="595865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chemeClr val="accent2">
                <a:lumMod val="60000"/>
                <a:lumOff val="40000"/>
              </a:schemeClr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TextBox 6"/>
          <p:cNvSpPr txBox="1"/>
          <p:nvPr/>
        </p:nvSpPr>
        <p:spPr>
          <a:xfrm>
            <a:off x="169825" y="6870721"/>
            <a:ext cx="235745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latin typeface="Franklin Gothic Demi Cond" pitchFamily="34" charset="0"/>
              </a:rPr>
              <a:t>  МИНЬКАШОВА ЛЕРА  -   5 ЛЕТ</a:t>
            </a:r>
            <a:endParaRPr lang="ru-RU" dirty="0">
              <a:latin typeface="Franklin Gothic Demi Cond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170220" y="6942160"/>
            <a:ext cx="78581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i="1" dirty="0" smtClean="0">
                <a:solidFill>
                  <a:srgbClr val="0070C0"/>
                </a:solidFill>
                <a:latin typeface="Franklin Gothic Demi Cond" pitchFamily="34" charset="0"/>
              </a:rPr>
              <a:t>НАТАЛЬЯ</a:t>
            </a:r>
            <a:r>
              <a:rPr lang="ru-RU" sz="2800" i="1" dirty="0" smtClean="0">
                <a:latin typeface="Franklin Gothic Demi Cond" pitchFamily="34" charset="0"/>
              </a:rPr>
              <a:t> </a:t>
            </a:r>
            <a:r>
              <a:rPr lang="ru-RU" sz="2800" i="1" dirty="0" smtClean="0">
                <a:solidFill>
                  <a:srgbClr val="0070C0"/>
                </a:solidFill>
                <a:latin typeface="Franklin Gothic Demi Cond" pitchFamily="34" charset="0"/>
              </a:rPr>
              <a:t>ВЕШЕГОНОВА «СНЕЖНЫЕ КОНФЕТКИ</a:t>
            </a:r>
            <a:r>
              <a:rPr lang="ru-RU" sz="2800" dirty="0" smtClean="0">
                <a:solidFill>
                  <a:srgbClr val="0070C0"/>
                </a:solidFill>
                <a:latin typeface="Franklin Gothic Demi Cond" pitchFamily="34" charset="0"/>
              </a:rPr>
              <a:t>»</a:t>
            </a:r>
            <a:endParaRPr lang="ru-RU" sz="2800" dirty="0">
              <a:solidFill>
                <a:srgbClr val="0070C0"/>
              </a:solidFill>
              <a:latin typeface="Franklin Gothic Demi Con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7859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14:ferris dir="l"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 hidden="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3098782" y="7013597"/>
            <a:ext cx="6429420" cy="584757"/>
          </a:xfrm>
          <a:prstGeom prst="rect">
            <a:avLst/>
          </a:prstGeom>
          <a:noFill/>
        </p:spPr>
        <p:txBody>
          <a:bodyPr wrap="square" lIns="91421" tIns="45711" rIns="91421" bIns="45711" rtlCol="0">
            <a:spAutoFit/>
          </a:bodyPr>
          <a:lstStyle/>
          <a:p>
            <a:pPr algn="ctr"/>
            <a:r>
              <a:rPr lang="ru-RU" sz="3200" i="1" dirty="0" err="1" smtClean="0">
                <a:ln w="1905"/>
                <a:solidFill>
                  <a:srgbClr val="0070C0"/>
                </a:solidFill>
                <a:latin typeface="Franklin Gothic Demi Cond" pitchFamily="34" charset="0"/>
              </a:rPr>
              <a:t>Муса</a:t>
            </a:r>
            <a:r>
              <a:rPr lang="ru-RU" sz="3200" i="1" dirty="0" smtClean="0">
                <a:ln w="1905"/>
                <a:solidFill>
                  <a:srgbClr val="0070C0"/>
                </a:solidFill>
                <a:latin typeface="Franklin Gothic Demi Cond" pitchFamily="34" charset="0"/>
              </a:rPr>
              <a:t>  </a:t>
            </a:r>
            <a:r>
              <a:rPr lang="ru-RU" sz="3200" i="1" dirty="0" err="1" smtClean="0">
                <a:ln w="1905"/>
                <a:solidFill>
                  <a:srgbClr val="0070C0"/>
                </a:solidFill>
                <a:latin typeface="Franklin Gothic Demi Cond" pitchFamily="34" charset="0"/>
              </a:rPr>
              <a:t>Джалиль</a:t>
            </a:r>
            <a:r>
              <a:rPr lang="ru-RU" sz="3200" i="1" dirty="0" smtClean="0">
                <a:ln w="1905"/>
                <a:solidFill>
                  <a:srgbClr val="0070C0"/>
                </a:solidFill>
                <a:latin typeface="Franklin Gothic Demi Cond" pitchFamily="34" charset="0"/>
              </a:rPr>
              <a:t>  «Карга»</a:t>
            </a:r>
            <a:endParaRPr lang="ru-RU" sz="3200" i="1" dirty="0">
              <a:ln w="1905"/>
              <a:solidFill>
                <a:srgbClr val="0070C0"/>
              </a:solidFill>
              <a:latin typeface="Franklin Gothic Demi Cond" pitchFamily="34" charset="0"/>
            </a:endParaRPr>
          </a:p>
        </p:txBody>
      </p:sp>
      <p:pic>
        <p:nvPicPr>
          <p:cNvPr id="7" name="Picture 2" descr="F:\ЧТЕЦЫ\IMG_142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2038" y="1062013"/>
            <a:ext cx="5088565" cy="446449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E7A379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F:\ЧТЕЦЫ\IMG_1433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457" r="-1" b="2360"/>
          <a:stretch/>
        </p:blipFill>
        <p:spPr bwMode="auto">
          <a:xfrm>
            <a:off x="6606654" y="701973"/>
            <a:ext cx="3456384" cy="518457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E7A379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69950" y="6822653"/>
            <a:ext cx="2592288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latin typeface="Franklin Gothic Demi Cond" pitchFamily="34" charset="0"/>
              </a:rPr>
              <a:t>ОПРАИНА  КАТЯ</a:t>
            </a:r>
          </a:p>
          <a:p>
            <a:pPr algn="ctr"/>
            <a:r>
              <a:rPr lang="ru-RU" sz="2800" dirty="0" smtClean="0">
                <a:latin typeface="Franklin Gothic Demi Cond" pitchFamily="34" charset="0"/>
              </a:rPr>
              <a:t>5 ЛЕТ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625103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14:ferris dir="l"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 hidden="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169824" y="6870721"/>
            <a:ext cx="269241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Franklin Gothic Demi Cond" pitchFamily="34" charset="0"/>
              </a:rPr>
              <a:t> </a:t>
            </a:r>
            <a:r>
              <a:rPr lang="ru-RU" sz="2400" dirty="0" smtClean="0">
                <a:latin typeface="Franklin Gothic Demi Cond" pitchFamily="34" charset="0"/>
              </a:rPr>
              <a:t>ФАСХИЕВ  РАДМИР</a:t>
            </a:r>
          </a:p>
          <a:p>
            <a:pPr algn="ctr"/>
            <a:r>
              <a:rPr lang="ru-RU" sz="2400" dirty="0" smtClean="0">
                <a:latin typeface="Franklin Gothic Demi Cond" pitchFamily="34" charset="0"/>
              </a:rPr>
              <a:t>5 ЛЕТ</a:t>
            </a:r>
            <a:endParaRPr lang="ru-RU" sz="2400" dirty="0">
              <a:latin typeface="Franklin Gothic Demi Cond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170220" y="6942160"/>
            <a:ext cx="78581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2800" dirty="0">
              <a:solidFill>
                <a:srgbClr val="0070C0"/>
              </a:solidFill>
              <a:latin typeface="Franklin Gothic Demi Cond" pitchFamily="34" charset="0"/>
            </a:endParaRPr>
          </a:p>
        </p:txBody>
      </p:sp>
      <p:pic>
        <p:nvPicPr>
          <p:cNvPr id="6146" name="Picture 2" descr="F:\ЧТЕЦЫ\IMG_1425.jpg"/>
          <p:cNvPicPr>
            <a:picLocks noChangeAspect="1" noChangeArrowheads="1"/>
          </p:cNvPicPr>
          <p:nvPr/>
        </p:nvPicPr>
        <p:blipFill>
          <a:blip r:embed="rId2" cstate="print"/>
          <a:srcRect t="6640"/>
          <a:stretch>
            <a:fillRect/>
          </a:stretch>
        </p:blipFill>
        <p:spPr bwMode="auto">
          <a:xfrm>
            <a:off x="598452" y="512739"/>
            <a:ext cx="4489121" cy="314327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chemeClr val="accent2">
                <a:lumMod val="60000"/>
                <a:lumOff val="40000"/>
              </a:schemeClr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5363" name="Picture 3" descr="F:\ЧТЕЦЫ\IMG_1420.jpg"/>
          <p:cNvPicPr>
            <a:picLocks noChangeAspect="1" noChangeArrowheads="1"/>
          </p:cNvPicPr>
          <p:nvPr/>
        </p:nvPicPr>
        <p:blipFill>
          <a:blip r:embed="rId3" cstate="print"/>
          <a:srcRect l="47032" t="11328" r="6054" b="10155"/>
          <a:stretch>
            <a:fillRect/>
          </a:stretch>
        </p:blipFill>
        <p:spPr bwMode="auto">
          <a:xfrm>
            <a:off x="3241658" y="1084243"/>
            <a:ext cx="3813162" cy="478634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E7A379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5362" name="Picture 2" descr="F:\ЧТЕЦЫ\IMG_1421.jpg"/>
          <p:cNvPicPr>
            <a:picLocks noChangeAspect="1" noChangeArrowheads="1"/>
          </p:cNvPicPr>
          <p:nvPr/>
        </p:nvPicPr>
        <p:blipFill>
          <a:blip r:embed="rId4" cstate="print"/>
          <a:srcRect l="27734" t="15723" r="20703" b="11328"/>
          <a:stretch>
            <a:fillRect/>
          </a:stretch>
        </p:blipFill>
        <p:spPr bwMode="auto">
          <a:xfrm>
            <a:off x="7313624" y="584177"/>
            <a:ext cx="3143272" cy="592935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E7A379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9" name="TextBox 8"/>
          <p:cNvSpPr txBox="1"/>
          <p:nvPr/>
        </p:nvSpPr>
        <p:spPr>
          <a:xfrm>
            <a:off x="3455972" y="6799283"/>
            <a:ext cx="70009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i="1" dirty="0" err="1" smtClean="0">
                <a:solidFill>
                  <a:srgbClr val="0070C0"/>
                </a:solidFill>
                <a:latin typeface="Franklin Gothic Demi Cond" pitchFamily="34" charset="0"/>
              </a:rPr>
              <a:t>Муса</a:t>
            </a:r>
            <a:r>
              <a:rPr lang="ru-RU" sz="3200" i="1" dirty="0" smtClean="0">
                <a:solidFill>
                  <a:srgbClr val="0070C0"/>
                </a:solidFill>
                <a:latin typeface="Franklin Gothic Demi Cond" pitchFamily="34" charset="0"/>
              </a:rPr>
              <a:t>  </a:t>
            </a:r>
            <a:r>
              <a:rPr lang="ru-RU" sz="3200" i="1" dirty="0" err="1" smtClean="0">
                <a:solidFill>
                  <a:srgbClr val="0070C0"/>
                </a:solidFill>
                <a:latin typeface="Franklin Gothic Demi Cond" pitchFamily="34" charset="0"/>
              </a:rPr>
              <a:t>Джалиль</a:t>
            </a:r>
            <a:r>
              <a:rPr lang="ru-RU" sz="3200" i="1" dirty="0" smtClean="0">
                <a:solidFill>
                  <a:srgbClr val="0070C0"/>
                </a:solidFill>
                <a:latin typeface="Franklin Gothic Demi Cond" pitchFamily="34" charset="0"/>
              </a:rPr>
              <a:t> «Случай в подъезде»</a:t>
            </a:r>
            <a:endParaRPr lang="ru-RU" sz="3200" i="1" dirty="0">
              <a:solidFill>
                <a:srgbClr val="0070C0"/>
              </a:solidFill>
              <a:latin typeface="Franklin Gothic Demi Con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7859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14:ferris dir="l"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 hidden="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169825" y="6799283"/>
            <a:ext cx="2357454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err="1" smtClean="0">
                <a:latin typeface="Franklin Gothic Demi Cond" pitchFamily="34" charset="0"/>
              </a:rPr>
              <a:t>Дарина</a:t>
            </a:r>
            <a:endParaRPr lang="ru-RU" sz="2800" dirty="0" smtClean="0">
              <a:latin typeface="Franklin Gothic Demi Cond" pitchFamily="34" charset="0"/>
            </a:endParaRPr>
          </a:p>
          <a:p>
            <a:pPr algn="ctr"/>
            <a:r>
              <a:rPr lang="ru-RU" sz="2400" dirty="0" smtClean="0">
                <a:latin typeface="Franklin Gothic Demi Cond" pitchFamily="34" charset="0"/>
              </a:rPr>
              <a:t> 5 ЛЕТ</a:t>
            </a:r>
            <a:endParaRPr lang="ru-RU" sz="2400" dirty="0">
              <a:latin typeface="Franklin Gothic Demi Cond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170220" y="6942160"/>
            <a:ext cx="78581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i="1" dirty="0" err="1" smtClean="0">
                <a:solidFill>
                  <a:srgbClr val="0070C0"/>
                </a:solidFill>
                <a:latin typeface="Franklin Gothic Demi Cond" pitchFamily="34" charset="0"/>
              </a:rPr>
              <a:t>Муса</a:t>
            </a:r>
            <a:r>
              <a:rPr lang="ru-RU" sz="3200" i="1" dirty="0" smtClean="0">
                <a:solidFill>
                  <a:srgbClr val="0070C0"/>
                </a:solidFill>
                <a:latin typeface="Franklin Gothic Demi Cond" pitchFamily="34" charset="0"/>
              </a:rPr>
              <a:t>  </a:t>
            </a:r>
            <a:r>
              <a:rPr lang="ru-RU" sz="3200" i="1" dirty="0" err="1" smtClean="0">
                <a:solidFill>
                  <a:srgbClr val="0070C0"/>
                </a:solidFill>
                <a:latin typeface="Franklin Gothic Demi Cond" pitchFamily="34" charset="0"/>
              </a:rPr>
              <a:t>Джалиль</a:t>
            </a:r>
            <a:r>
              <a:rPr lang="ru-RU" sz="3200" i="1" dirty="0" smtClean="0">
                <a:solidFill>
                  <a:srgbClr val="0070C0"/>
                </a:solidFill>
                <a:latin typeface="Franklin Gothic Demi Cond" pitchFamily="34" charset="0"/>
              </a:rPr>
              <a:t> «Сон  ребенка»</a:t>
            </a:r>
            <a:endParaRPr lang="ru-RU" sz="3200" i="1" dirty="0">
              <a:solidFill>
                <a:srgbClr val="0070C0"/>
              </a:solidFill>
              <a:latin typeface="Franklin Gothic Demi Cond" pitchFamily="34" charset="0"/>
            </a:endParaRPr>
          </a:p>
        </p:txBody>
      </p:sp>
      <p:pic>
        <p:nvPicPr>
          <p:cNvPr id="9" name="Picture 4" descr="F:\ЧТЕЦЫ\IMG_1424.jpg"/>
          <p:cNvPicPr>
            <a:picLocks noChangeAspect="1" noChangeArrowheads="1"/>
          </p:cNvPicPr>
          <p:nvPr/>
        </p:nvPicPr>
        <p:blipFill>
          <a:blip r:embed="rId2" cstate="print"/>
          <a:srcRect l="20703" t="20996" r="30078" b="2383"/>
          <a:stretch>
            <a:fillRect/>
          </a:stretch>
        </p:blipFill>
        <p:spPr bwMode="auto">
          <a:xfrm>
            <a:off x="2241526" y="441301"/>
            <a:ext cx="3000396" cy="601346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chemeClr val="accent2">
                <a:lumMod val="60000"/>
                <a:lumOff val="40000"/>
              </a:schemeClr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" name="Picture 3" descr="F:\ЧТЕЦЫ\IMG_1423.jpg"/>
          <p:cNvPicPr>
            <a:picLocks noChangeAspect="1" noChangeArrowheads="1"/>
          </p:cNvPicPr>
          <p:nvPr/>
        </p:nvPicPr>
        <p:blipFill>
          <a:blip r:embed="rId3" cstate="print"/>
          <a:srcRect l="18359" t="14844" r="31250" b="8691"/>
          <a:stretch>
            <a:fillRect/>
          </a:stretch>
        </p:blipFill>
        <p:spPr bwMode="auto">
          <a:xfrm>
            <a:off x="6527806" y="441301"/>
            <a:ext cx="3071834" cy="607223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chemeClr val="accent2">
                <a:lumMod val="60000"/>
                <a:lumOff val="40000"/>
              </a:schemeClr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587859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14:ferris dir="l"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 hidden="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 descr="F:\ЧТЕЦЫ\IMG_1419.jpg"/>
          <p:cNvPicPr>
            <a:picLocks noChangeAspect="1" noChangeArrowheads="1"/>
          </p:cNvPicPr>
          <p:nvPr/>
        </p:nvPicPr>
        <p:blipFill>
          <a:blip r:embed="rId2" cstate="print"/>
          <a:srcRect l="17187" t="13965" b="6054"/>
          <a:stretch>
            <a:fillRect/>
          </a:stretch>
        </p:blipFill>
        <p:spPr bwMode="auto">
          <a:xfrm>
            <a:off x="5956302" y="727053"/>
            <a:ext cx="4357717" cy="550160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chemeClr val="accent2">
                <a:lumMod val="60000"/>
                <a:lumOff val="40000"/>
              </a:schemeClr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075" name="Picture 3" descr="F:\ЧТЕЦЫ\IMG_141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84204" y="1941499"/>
            <a:ext cx="5429288" cy="407196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chemeClr val="accent2">
                <a:lumMod val="60000"/>
                <a:lumOff val="40000"/>
              </a:schemeClr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TextBox 6"/>
          <p:cNvSpPr txBox="1"/>
          <p:nvPr/>
        </p:nvSpPr>
        <p:spPr>
          <a:xfrm>
            <a:off x="0" y="6727845"/>
            <a:ext cx="295590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err="1" smtClean="0">
                <a:latin typeface="Franklin Gothic Demi Cond" pitchFamily="34" charset="0"/>
              </a:rPr>
              <a:t>Ахтямов</a:t>
            </a:r>
            <a:r>
              <a:rPr lang="ru-RU" sz="2800" dirty="0" smtClean="0">
                <a:latin typeface="Franklin Gothic Demi Cond" pitchFamily="34" charset="0"/>
              </a:rPr>
              <a:t> Тимур</a:t>
            </a:r>
          </a:p>
          <a:p>
            <a:pPr algn="ctr"/>
            <a:r>
              <a:rPr lang="ru-RU" sz="2800" dirty="0" smtClean="0">
                <a:latin typeface="Franklin Gothic Demi Cond" pitchFamily="34" charset="0"/>
              </a:rPr>
              <a:t>5 лет</a:t>
            </a:r>
            <a:endParaRPr lang="ru-RU" sz="2800" dirty="0">
              <a:latin typeface="Franklin Gothic Demi Cond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670286" y="6942159"/>
            <a:ext cx="57864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i="1" dirty="0" err="1" smtClean="0">
                <a:solidFill>
                  <a:srgbClr val="0070C0"/>
                </a:solidFill>
                <a:latin typeface="Franklin Gothic Demi Cond" pitchFamily="34" charset="0"/>
              </a:rPr>
              <a:t>Ладонщиков</a:t>
            </a:r>
            <a:r>
              <a:rPr lang="ru-RU" sz="3200" i="1" dirty="0" smtClean="0">
                <a:solidFill>
                  <a:srgbClr val="0070C0"/>
                </a:solidFill>
                <a:latin typeface="Franklin Gothic Demi Cond" pitchFamily="34" charset="0"/>
              </a:rPr>
              <a:t> «Пограничник»</a:t>
            </a:r>
            <a:endParaRPr lang="ru-RU" sz="3200" i="1" dirty="0">
              <a:solidFill>
                <a:srgbClr val="0070C0"/>
              </a:solidFill>
              <a:latin typeface="Franklin Gothic Demi Con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7859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14:ferris dir="l"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 hidden="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1" y="6870721"/>
            <a:ext cx="252727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Franklin Gothic Demi Cond" pitchFamily="34" charset="0"/>
              </a:rPr>
              <a:t>        ФАХАРОВ РАВИЛЬ</a:t>
            </a:r>
          </a:p>
          <a:p>
            <a:pPr algn="ctr"/>
            <a:r>
              <a:rPr lang="ru-RU" dirty="0" smtClean="0">
                <a:latin typeface="Franklin Gothic Demi Cond" pitchFamily="34" charset="0"/>
              </a:rPr>
              <a:t>5 ЛЕТ</a:t>
            </a:r>
            <a:endParaRPr lang="ru-RU" dirty="0">
              <a:latin typeface="Franklin Gothic Demi Cond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670285" y="7013597"/>
            <a:ext cx="692948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i="1" dirty="0" smtClean="0">
                <a:solidFill>
                  <a:srgbClr val="0070C0"/>
                </a:solidFill>
                <a:latin typeface="Franklin Gothic Demi Cond" pitchFamily="34" charset="0"/>
              </a:rPr>
              <a:t>«МУЖЩИНА  В  ДОМЕ»</a:t>
            </a:r>
            <a:endParaRPr lang="ru-RU" sz="3200" i="1" dirty="0">
              <a:solidFill>
                <a:srgbClr val="0070C0"/>
              </a:solidFill>
              <a:latin typeface="Franklin Gothic Demi Cond" pitchFamily="34" charset="0"/>
            </a:endParaRPr>
          </a:p>
        </p:txBody>
      </p:sp>
      <p:pic>
        <p:nvPicPr>
          <p:cNvPr id="2051" name="Picture 3" descr="F:\ЧТЕЦЫ\IMG_1417.jpg"/>
          <p:cNvPicPr>
            <a:picLocks noChangeAspect="1" noChangeArrowheads="1"/>
          </p:cNvPicPr>
          <p:nvPr/>
        </p:nvPicPr>
        <p:blipFill>
          <a:blip r:embed="rId3" cstate="print"/>
          <a:srcRect l="26562" t="21875" b="4297"/>
          <a:stretch>
            <a:fillRect/>
          </a:stretch>
        </p:blipFill>
        <p:spPr bwMode="auto">
          <a:xfrm>
            <a:off x="5741988" y="512739"/>
            <a:ext cx="4476761" cy="600079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chemeClr val="accent2">
                <a:lumMod val="60000"/>
                <a:lumOff val="40000"/>
              </a:schemeClr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050" name="Picture 2" descr="F:\ЧТЕЦЫ\IMG_1416.jpg"/>
          <p:cNvPicPr>
            <a:picLocks noChangeAspect="1" noChangeArrowheads="1"/>
          </p:cNvPicPr>
          <p:nvPr/>
        </p:nvPicPr>
        <p:blipFill>
          <a:blip r:embed="rId4" cstate="print"/>
          <a:srcRect l="2344" t="7407"/>
          <a:stretch>
            <a:fillRect/>
          </a:stretch>
        </p:blipFill>
        <p:spPr bwMode="auto">
          <a:xfrm>
            <a:off x="812766" y="2298689"/>
            <a:ext cx="5072098" cy="3643337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chemeClr val="accent2">
                <a:lumMod val="60000"/>
                <a:lumOff val="40000"/>
              </a:schemeClr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587859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14:ferris dir="l"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 hidden="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" name="Picture 3" descr="F:\ЧТЕЦЫ\IMG_142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8022" y="557957"/>
            <a:ext cx="9145016" cy="585065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E7A379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0" y="6870721"/>
            <a:ext cx="27415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>
                <a:latin typeface="Franklin Gothic Demi Cond" pitchFamily="34" charset="0"/>
              </a:rPr>
              <a:t>Артем-5 лет</a:t>
            </a:r>
            <a:endParaRPr lang="ru-RU" sz="2800" dirty="0">
              <a:latin typeface="Franklin Gothic Demi Cond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955906" y="6942159"/>
            <a:ext cx="838519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i="1" dirty="0" err="1" smtClean="0">
                <a:solidFill>
                  <a:srgbClr val="0070C0"/>
                </a:solidFill>
                <a:latin typeface="Franklin Gothic Demi Cond" pitchFamily="34" charset="0"/>
              </a:rPr>
              <a:t>Зәкия  Туфайлова</a:t>
            </a:r>
            <a:r>
              <a:rPr lang="ru-RU" sz="3200" i="1" dirty="0" smtClean="0">
                <a:solidFill>
                  <a:srgbClr val="0070C0"/>
                </a:solidFill>
                <a:latin typeface="Franklin Gothic Demi Cond" pitchFamily="34" charset="0"/>
              </a:rPr>
              <a:t>  «Мин   </a:t>
            </a:r>
            <a:r>
              <a:rPr lang="ru-RU" sz="3200" i="1" dirty="0" err="1" smtClean="0">
                <a:solidFill>
                  <a:srgbClr val="0070C0"/>
                </a:solidFill>
                <a:latin typeface="Franklin Gothic Demi Cond" pitchFamily="34" charset="0"/>
              </a:rPr>
              <a:t>әниг ә  булышам</a:t>
            </a:r>
            <a:r>
              <a:rPr lang="ru-RU" sz="3200" i="1" dirty="0" smtClean="0">
                <a:solidFill>
                  <a:srgbClr val="0070C0"/>
                </a:solidFill>
                <a:latin typeface="Franklin Gothic Demi Cond" pitchFamily="34" charset="0"/>
              </a:rPr>
              <a:t>»</a:t>
            </a:r>
            <a:endParaRPr lang="ru-RU" sz="3200" i="1" dirty="0">
              <a:solidFill>
                <a:srgbClr val="0070C0"/>
              </a:solidFill>
              <a:latin typeface="Franklin Gothic Demi Con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63710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14:ferris dir="l"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 hidden="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146" name="Picture 2" descr="F:\ЧТЕЦЫ\IMG_1443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485" t="12760" b="9990"/>
          <a:stretch/>
        </p:blipFill>
        <p:spPr bwMode="auto">
          <a:xfrm>
            <a:off x="1134046" y="413941"/>
            <a:ext cx="9073008" cy="583264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E7A379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449458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14:ferris dir="l"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 hidden="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2" name="Picture 2" descr="F:\ЧТЕЦЫ\IMG_1438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511"/>
          <a:stretch/>
        </p:blipFill>
        <p:spPr bwMode="auto">
          <a:xfrm>
            <a:off x="1422078" y="629965"/>
            <a:ext cx="8784976" cy="533336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E7A379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454438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14:ferris dir="l"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 hidden="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 descr="F:\ЧТЕЦЫ\IMG_1436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277"/>
          <a:stretch/>
        </p:blipFill>
        <p:spPr bwMode="auto">
          <a:xfrm>
            <a:off x="1062038" y="485949"/>
            <a:ext cx="9289032" cy="5904655"/>
          </a:xfrm>
          <a:prstGeom prst="round2DiagRect">
            <a:avLst>
              <a:gd name="adj1" fmla="val 16667"/>
              <a:gd name="adj2" fmla="val 0"/>
            </a:avLst>
          </a:prstGeom>
          <a:ln w="76200" cap="sq">
            <a:solidFill>
              <a:srgbClr val="E7A379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184602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14:ferris dir="l"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 hidden="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170" name="Picture 2" descr="F:\ЧТЕЦЫ\IMG_144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8062" y="269925"/>
            <a:ext cx="8712968" cy="60960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E7A379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50617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14:ferris dir="l"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 hidden="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C:\Documents and Settings\Admin\Мои документы\Мои рисунки\Изображение 050.jpg"/>
          <p:cNvPicPr/>
          <p:nvPr/>
        </p:nvPicPr>
        <p:blipFill>
          <a:blip r:embed="rId2" cstate="print"/>
          <a:srcRect l="21898" t="31044"/>
          <a:stretch>
            <a:fillRect/>
          </a:stretch>
        </p:blipFill>
        <p:spPr bwMode="auto">
          <a:xfrm>
            <a:off x="1098518" y="441301"/>
            <a:ext cx="9501254" cy="592935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E7A379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241262" y="6656407"/>
            <a:ext cx="257176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itchFamily="34" charset="0"/>
              </a:rPr>
              <a:t>Опарина Катя</a:t>
            </a:r>
          </a:p>
          <a:p>
            <a:pPr algn="ctr"/>
            <a:r>
              <a:rPr lang="ru-RU" sz="28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itchFamily="34" charset="0"/>
              </a:rPr>
              <a:t>5 лет</a:t>
            </a:r>
            <a:endParaRPr lang="ru-RU" sz="28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Demi Cond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813030" y="6584969"/>
            <a:ext cx="821537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i="1" dirty="0" smtClean="0">
                <a:solidFill>
                  <a:srgbClr val="0070C0"/>
                </a:solidFill>
                <a:latin typeface="Franklin Gothic Demi Cond" pitchFamily="34" charset="0"/>
              </a:rPr>
              <a:t>Участница конкурса чтецов  посвященной </a:t>
            </a:r>
          </a:p>
          <a:p>
            <a:pPr algn="ctr"/>
            <a:r>
              <a:rPr lang="ru-RU" sz="3200" i="1" dirty="0" smtClean="0">
                <a:solidFill>
                  <a:srgbClr val="0070C0"/>
                </a:solidFill>
                <a:latin typeface="Franklin Gothic Demi Cond" pitchFamily="34" charset="0"/>
              </a:rPr>
              <a:t>127 </a:t>
            </a:r>
            <a:r>
              <a:rPr lang="ru-RU" sz="3200" i="1" dirty="0" err="1" smtClean="0">
                <a:solidFill>
                  <a:srgbClr val="0070C0"/>
                </a:solidFill>
                <a:latin typeface="Franklin Gothic Demi Cond" pitchFamily="34" charset="0"/>
              </a:rPr>
              <a:t>летие</a:t>
            </a:r>
            <a:r>
              <a:rPr lang="ru-RU" sz="3200" i="1" dirty="0" smtClean="0">
                <a:solidFill>
                  <a:srgbClr val="0070C0"/>
                </a:solidFill>
                <a:latin typeface="Franklin Gothic Demi Cond" pitchFamily="34" charset="0"/>
              </a:rPr>
              <a:t>  Г Тукая</a:t>
            </a:r>
            <a:endParaRPr lang="ru-RU" sz="3200" i="1" dirty="0">
              <a:solidFill>
                <a:srgbClr val="0070C0"/>
              </a:solidFill>
              <a:latin typeface="Franklin Gothic Demi Cond" pitchFamily="34" charset="0"/>
            </a:endParaRPr>
          </a:p>
        </p:txBody>
      </p:sp>
      <p:pic>
        <p:nvPicPr>
          <p:cNvPr id="7" name="Рисунок 6" descr="C:\Documents and Settings\Admin\Рабочий стол\Отсканировано 10.04.2013 17-20.bmp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13360" y="1798623"/>
            <a:ext cx="2143140" cy="2928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5527674" y="2513003"/>
            <a:ext cx="1571636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5456236" y="2513003"/>
            <a:ext cx="185738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Опарина  Катя</a:t>
            </a:r>
            <a:endParaRPr lang="ru-RU" sz="16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0522694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14:ferris dir="l"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 hidden="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C:\Documents and Settings\Admin\Мои документы\Мои рисунки\Изображение 266.jpg"/>
          <p:cNvPicPr/>
          <p:nvPr/>
        </p:nvPicPr>
        <p:blipFill>
          <a:blip r:embed="rId2" cstate="print">
            <a:lum bright="10000" contrast="10000"/>
          </a:blip>
          <a:srcRect/>
          <a:stretch>
            <a:fillRect/>
          </a:stretch>
        </p:blipFill>
        <p:spPr bwMode="auto">
          <a:xfrm>
            <a:off x="884204" y="512739"/>
            <a:ext cx="9572692" cy="578647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E7A379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0" y="6727845"/>
            <a:ext cx="267015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t-RU" sz="2800" dirty="0" smtClean="0">
                <a:latin typeface="Franklin Gothic Demi Cond" pitchFamily="34" charset="0"/>
              </a:rPr>
              <a:t>Ахтямов Тимур</a:t>
            </a:r>
          </a:p>
          <a:p>
            <a:pPr algn="ctr"/>
            <a:r>
              <a:rPr lang="tt-RU" sz="2800" dirty="0" smtClean="0">
                <a:latin typeface="Franklin Gothic Demi Cond" pitchFamily="34" charset="0"/>
              </a:rPr>
              <a:t>5 лет</a:t>
            </a:r>
            <a:endParaRPr lang="ru-RU" sz="2800" dirty="0">
              <a:latin typeface="Franklin Gothic Demi Cond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955906" y="6656407"/>
            <a:ext cx="814393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t-RU" sz="3200" i="1" dirty="0" smtClean="0">
                <a:solidFill>
                  <a:srgbClr val="0070C0"/>
                </a:solidFill>
                <a:latin typeface="Franklin Gothic Demi Cond" pitchFamily="34" charset="0"/>
              </a:rPr>
              <a:t>Участник фестиваля </a:t>
            </a:r>
            <a:r>
              <a:rPr lang="ru-RU" sz="3200" i="1" dirty="0" smtClean="0">
                <a:solidFill>
                  <a:srgbClr val="0070C0"/>
                </a:solidFill>
                <a:latin typeface="Franklin Gothic Demi Cond" pitchFamily="34" charset="0"/>
              </a:rPr>
              <a:t> «Детское творчество» -  2013 г.</a:t>
            </a:r>
            <a:endParaRPr lang="ru-RU" sz="3200" i="1" dirty="0">
              <a:solidFill>
                <a:srgbClr val="0070C0"/>
              </a:solidFill>
              <a:latin typeface="Franklin Gothic Demi Con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71515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14:ferris dir="l"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бычная">
  <a:themeElements>
    <a:clrScheme name="Обычная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Обычная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Обычная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353</TotalTime>
  <Words>121</Words>
  <Application>Microsoft Office PowerPoint</Application>
  <PresentationFormat>Произвольный</PresentationFormat>
  <Paragraphs>34</Paragraphs>
  <Slides>15</Slides>
  <Notes>2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7" baseType="lpstr">
      <vt:lpstr>Обычная</vt:lpstr>
      <vt:lpstr>Пакет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Мунавирова</dc:creator>
  <cp:lastModifiedBy>Д/С №61</cp:lastModifiedBy>
  <cp:revision>38</cp:revision>
  <dcterms:created xsi:type="dcterms:W3CDTF">2013-12-13T11:20:03Z</dcterms:created>
  <dcterms:modified xsi:type="dcterms:W3CDTF">2014-01-29T11:32:56Z</dcterms:modified>
</cp:coreProperties>
</file>