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33" r:id="rId3"/>
    <p:sldId id="338" r:id="rId4"/>
    <p:sldId id="339" r:id="rId5"/>
    <p:sldId id="340" r:id="rId6"/>
    <p:sldId id="329" r:id="rId7"/>
    <p:sldId id="320" r:id="rId8"/>
    <p:sldId id="317" r:id="rId9"/>
    <p:sldId id="337" r:id="rId10"/>
    <p:sldId id="287" r:id="rId11"/>
    <p:sldId id="341" r:id="rId12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B04"/>
    <a:srgbClr val="156DB6"/>
    <a:srgbClr val="B7D6EB"/>
    <a:srgbClr val="009139"/>
    <a:srgbClr val="34B170"/>
    <a:srgbClr val="A1DBBC"/>
    <a:srgbClr val="0061AF"/>
    <a:srgbClr val="1167AA"/>
    <a:srgbClr val="0B68AF"/>
    <a:srgbClr val="EF4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6" autoAdjust="0"/>
    <p:restoredTop sz="86475" autoAdjust="0"/>
  </p:normalViewPr>
  <p:slideViewPr>
    <p:cSldViewPr>
      <p:cViewPr>
        <p:scale>
          <a:sx n="51" d="100"/>
          <a:sy n="51" d="100"/>
        </p:scale>
        <p:origin x="-786" y="-4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1602E-664E-4252-89B0-1BAF3796E4F4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FC12A-BD7C-4270-98E1-133B8AF15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38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18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17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142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15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27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63" Type="http://schemas.openxmlformats.org/officeDocument/2006/relationships/image" Target="../media/image66.png"/><Relationship Id="rId68" Type="http://schemas.openxmlformats.org/officeDocument/2006/relationships/image" Target="../media/image71.png"/><Relationship Id="rId76" Type="http://schemas.openxmlformats.org/officeDocument/2006/relationships/image" Target="../media/image79.png"/><Relationship Id="rId84" Type="http://schemas.openxmlformats.org/officeDocument/2006/relationships/image" Target="../media/image87.png"/><Relationship Id="rId89" Type="http://schemas.openxmlformats.org/officeDocument/2006/relationships/image" Target="../media/image92.png"/><Relationship Id="rId97" Type="http://schemas.openxmlformats.org/officeDocument/2006/relationships/image" Target="../media/image100.png"/><Relationship Id="rId7" Type="http://schemas.openxmlformats.org/officeDocument/2006/relationships/image" Target="../media/image10.png"/><Relationship Id="rId71" Type="http://schemas.openxmlformats.org/officeDocument/2006/relationships/image" Target="../media/image74.png"/><Relationship Id="rId92" Type="http://schemas.openxmlformats.org/officeDocument/2006/relationships/image" Target="../media/image95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9" Type="http://schemas.openxmlformats.org/officeDocument/2006/relationships/image" Target="../media/image32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66" Type="http://schemas.openxmlformats.org/officeDocument/2006/relationships/image" Target="../media/image69.png"/><Relationship Id="rId74" Type="http://schemas.openxmlformats.org/officeDocument/2006/relationships/image" Target="../media/image77.png"/><Relationship Id="rId79" Type="http://schemas.openxmlformats.org/officeDocument/2006/relationships/image" Target="../media/image82.png"/><Relationship Id="rId87" Type="http://schemas.openxmlformats.org/officeDocument/2006/relationships/image" Target="../media/image90.png"/><Relationship Id="rId102" Type="http://schemas.openxmlformats.org/officeDocument/2006/relationships/image" Target="../media/image105.png"/><Relationship Id="rId5" Type="http://schemas.openxmlformats.org/officeDocument/2006/relationships/image" Target="../media/image8.png"/><Relationship Id="rId61" Type="http://schemas.openxmlformats.org/officeDocument/2006/relationships/image" Target="../media/image64.png"/><Relationship Id="rId82" Type="http://schemas.openxmlformats.org/officeDocument/2006/relationships/image" Target="../media/image85.png"/><Relationship Id="rId90" Type="http://schemas.openxmlformats.org/officeDocument/2006/relationships/image" Target="../media/image93.png"/><Relationship Id="rId95" Type="http://schemas.openxmlformats.org/officeDocument/2006/relationships/image" Target="../media/image98.png"/><Relationship Id="rId19" Type="http://schemas.openxmlformats.org/officeDocument/2006/relationships/image" Target="../media/image2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69" Type="http://schemas.openxmlformats.org/officeDocument/2006/relationships/image" Target="../media/image72.png"/><Relationship Id="rId77" Type="http://schemas.openxmlformats.org/officeDocument/2006/relationships/image" Target="../media/image80.png"/><Relationship Id="rId100" Type="http://schemas.openxmlformats.org/officeDocument/2006/relationships/image" Target="../media/image103.pn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72" Type="http://schemas.openxmlformats.org/officeDocument/2006/relationships/image" Target="../media/image75.png"/><Relationship Id="rId80" Type="http://schemas.openxmlformats.org/officeDocument/2006/relationships/image" Target="../media/image83.png"/><Relationship Id="rId85" Type="http://schemas.openxmlformats.org/officeDocument/2006/relationships/image" Target="../media/image88.png"/><Relationship Id="rId93" Type="http://schemas.openxmlformats.org/officeDocument/2006/relationships/image" Target="../media/image96.png"/><Relationship Id="rId98" Type="http://schemas.openxmlformats.org/officeDocument/2006/relationships/image" Target="../media/image101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Relationship Id="rId70" Type="http://schemas.openxmlformats.org/officeDocument/2006/relationships/image" Target="../media/image73.png"/><Relationship Id="rId75" Type="http://schemas.openxmlformats.org/officeDocument/2006/relationships/image" Target="../media/image78.png"/><Relationship Id="rId83" Type="http://schemas.openxmlformats.org/officeDocument/2006/relationships/image" Target="../media/image86.png"/><Relationship Id="rId88" Type="http://schemas.openxmlformats.org/officeDocument/2006/relationships/image" Target="../media/image91.png"/><Relationship Id="rId91" Type="http://schemas.openxmlformats.org/officeDocument/2006/relationships/image" Target="../media/image94.png"/><Relationship Id="rId96" Type="http://schemas.openxmlformats.org/officeDocument/2006/relationships/image" Target="../media/image9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10" Type="http://schemas.openxmlformats.org/officeDocument/2006/relationships/image" Target="../media/image13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73" Type="http://schemas.openxmlformats.org/officeDocument/2006/relationships/image" Target="../media/image76.png"/><Relationship Id="rId78" Type="http://schemas.openxmlformats.org/officeDocument/2006/relationships/image" Target="../media/image81.png"/><Relationship Id="rId81" Type="http://schemas.openxmlformats.org/officeDocument/2006/relationships/image" Target="../media/image84.png"/><Relationship Id="rId86" Type="http://schemas.openxmlformats.org/officeDocument/2006/relationships/image" Target="../media/image89.png"/><Relationship Id="rId94" Type="http://schemas.openxmlformats.org/officeDocument/2006/relationships/image" Target="../media/image97.png"/><Relationship Id="rId99" Type="http://schemas.openxmlformats.org/officeDocument/2006/relationships/image" Target="../media/image102.png"/><Relationship Id="rId101" Type="http://schemas.openxmlformats.org/officeDocument/2006/relationships/image" Target="../media/image10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9" Type="http://schemas.openxmlformats.org/officeDocument/2006/relationships/image" Target="../media/image4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990224" y="4104587"/>
            <a:ext cx="2404638" cy="492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990224" y="7298207"/>
            <a:ext cx="2132395" cy="4921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990224" y="5580981"/>
            <a:ext cx="2090512" cy="492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01922" y="3793040"/>
            <a:ext cx="7279005" cy="589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00" b="1" i="0">
                <a:solidFill>
                  <a:srgbClr val="1A1A1A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78221" y="9639046"/>
            <a:ext cx="448059" cy="1361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344274" y="8501762"/>
            <a:ext cx="387632" cy="2806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961932" y="6813174"/>
            <a:ext cx="1688650" cy="1188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84404" y="7502389"/>
            <a:ext cx="551396" cy="1481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770600" y="7123290"/>
            <a:ext cx="3118805" cy="18609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92007" y="6502996"/>
            <a:ext cx="2395089" cy="2084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05863" y="7933151"/>
            <a:ext cx="1481839" cy="8442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705863" y="6502996"/>
            <a:ext cx="1481839" cy="20849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187703" y="7657473"/>
            <a:ext cx="1878215" cy="21021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084344" y="9225467"/>
            <a:ext cx="1981573" cy="12406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084344" y="8587947"/>
            <a:ext cx="1981573" cy="11717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03052" y="10965843"/>
            <a:ext cx="998880" cy="3427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0" y="7933151"/>
            <a:ext cx="740323" cy="33754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6937494" y="8674081"/>
            <a:ext cx="2309039" cy="51694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929260" y="8587947"/>
            <a:ext cx="258442" cy="6375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429537" y="8587947"/>
            <a:ext cx="758165" cy="5341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4731906" y="8071011"/>
            <a:ext cx="1516288" cy="4307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329398" y="11000261"/>
            <a:ext cx="285520" cy="30829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289325" y="8002091"/>
            <a:ext cx="568600" cy="12750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6926281" y="8984229"/>
            <a:ext cx="982137" cy="68925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512702" y="9191028"/>
            <a:ext cx="672042" cy="48245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5857926" y="8708520"/>
            <a:ext cx="1326818" cy="93052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6937494" y="8674081"/>
            <a:ext cx="1792092" cy="129233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6248195" y="8501762"/>
            <a:ext cx="878821" cy="146465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14731906" y="8501762"/>
            <a:ext cx="2395110" cy="14646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14562278" y="8501762"/>
            <a:ext cx="2564738" cy="280679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740323" y="10466120"/>
            <a:ext cx="1499095" cy="49972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705863" y="7933151"/>
            <a:ext cx="723674" cy="26191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705863" y="7933151"/>
            <a:ext cx="379056" cy="30326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960730" y="7502389"/>
            <a:ext cx="809870" cy="31011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650583" y="6813174"/>
            <a:ext cx="1120018" cy="99933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5857926" y="7812505"/>
            <a:ext cx="1326818" cy="137852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341010" y="6813174"/>
            <a:ext cx="1619720" cy="118891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5341010" y="7812505"/>
            <a:ext cx="1619720" cy="89601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5051583" y="9966418"/>
            <a:ext cx="2094595" cy="134213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9780654" y="5951556"/>
            <a:ext cx="323445" cy="218837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2670180" y="9759660"/>
            <a:ext cx="1395737" cy="154889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2239418" y="9759660"/>
            <a:ext cx="1826499" cy="106832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2670180" y="10827984"/>
            <a:ext cx="705821" cy="48057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740323" y="10827984"/>
            <a:ext cx="1991876" cy="48057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740323" y="10466120"/>
            <a:ext cx="1929857" cy="49972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2646945" y="7433470"/>
            <a:ext cx="2481285" cy="10682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1923301" y="11051977"/>
            <a:ext cx="1072951" cy="25657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1635980" y="11051977"/>
            <a:ext cx="394857" cy="25657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908418" y="8829123"/>
            <a:ext cx="327382" cy="15510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684404" y="7657473"/>
            <a:ext cx="551396" cy="132675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744" y="8829123"/>
            <a:ext cx="775358" cy="36190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6960730" y="7657473"/>
            <a:ext cx="999372" cy="117165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6960730" y="7812505"/>
            <a:ext cx="999372" cy="137852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4892992" y="6313472"/>
            <a:ext cx="1757590" cy="8959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9246533" y="8139930"/>
            <a:ext cx="637467" cy="84429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8729586" y="8760246"/>
            <a:ext cx="1068344" cy="43078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9797931" y="8139930"/>
            <a:ext cx="306168" cy="84429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9797931" y="8746759"/>
            <a:ext cx="306168" cy="53314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9884001" y="7677064"/>
            <a:ext cx="220098" cy="51787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8787219" y="9535667"/>
            <a:ext cx="3136082" cy="17728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8787219" y="7123290"/>
            <a:ext cx="2188257" cy="241237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8235801" y="7123290"/>
            <a:ext cx="2653605" cy="241237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979652" y="9535667"/>
            <a:ext cx="1585679" cy="177288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908418" y="8984229"/>
            <a:ext cx="878800" cy="55143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6926281" y="8984229"/>
            <a:ext cx="1860938" cy="68925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478232" y="9535667"/>
            <a:ext cx="2308987" cy="177288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6478221" y="9535667"/>
            <a:ext cx="2308997" cy="146459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3187096" y="7554073"/>
            <a:ext cx="878821" cy="2205587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3876353" y="7554073"/>
            <a:ext cx="1464656" cy="172310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3876353" y="7209424"/>
            <a:ext cx="1464656" cy="79266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3876353" y="7554073"/>
            <a:ext cx="1412972" cy="2205587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3876353" y="6313472"/>
            <a:ext cx="1085579" cy="12406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6047470" y="9552861"/>
            <a:ext cx="465231" cy="144740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5857926" y="8708520"/>
            <a:ext cx="654775" cy="93052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5289325" y="8708520"/>
            <a:ext cx="758144" cy="84434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3505599" y="9759660"/>
            <a:ext cx="1349362" cy="1548895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5139875" y="9552861"/>
            <a:ext cx="1338357" cy="1755695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5698475" y="11000261"/>
            <a:ext cx="779756" cy="30829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5031595" y="9277183"/>
            <a:ext cx="1015874" cy="203137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4065918" y="9277183"/>
            <a:ext cx="1223418" cy="203137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8729586" y="8984229"/>
            <a:ext cx="1374513" cy="107015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9867353" y="11106594"/>
            <a:ext cx="236746" cy="20196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17127018" y="9191018"/>
            <a:ext cx="2977082" cy="120665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17127018" y="9966418"/>
            <a:ext cx="2977082" cy="1342137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19797931" y="8984229"/>
            <a:ext cx="306168" cy="45674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1653520" y="9225467"/>
            <a:ext cx="585898" cy="1240653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1084919" y="9380562"/>
            <a:ext cx="1154498" cy="117171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1653520" y="9122088"/>
            <a:ext cx="430824" cy="25847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1429537" y="8777429"/>
            <a:ext cx="499723" cy="603133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1084919" y="8777429"/>
            <a:ext cx="568600" cy="177484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17006498" y="5951556"/>
            <a:ext cx="2877504" cy="2188373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17006498" y="6520188"/>
            <a:ext cx="2877504" cy="224005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16937494" y="6520188"/>
            <a:ext cx="2309039" cy="22400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16248195" y="6520188"/>
            <a:ext cx="758301" cy="21538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15128230" y="6520188"/>
            <a:ext cx="1878267" cy="1981573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11837126" y="8501762"/>
            <a:ext cx="2894780" cy="280679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11837126" y="7433470"/>
            <a:ext cx="2894780" cy="217109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11837126" y="9604566"/>
            <a:ext cx="2082659" cy="170399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10975477" y="7175007"/>
            <a:ext cx="1671467" cy="2429559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8787219" y="9535667"/>
            <a:ext cx="3136082" cy="1516309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8787219" y="7175007"/>
            <a:ext cx="3049907" cy="2429559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0" y="9180976"/>
            <a:ext cx="329550" cy="1370083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0" y="7933151"/>
            <a:ext cx="705863" cy="139570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0" y="7660384"/>
            <a:ext cx="705863" cy="53315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0" y="6502996"/>
            <a:ext cx="792007" cy="1430155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0" y="6903214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5" h="1217929">
                <a:moveTo>
                  <a:pt x="1498750" y="0"/>
                </a:moveTo>
                <a:lnTo>
                  <a:pt x="0" y="12177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0" y="6903214"/>
            <a:ext cx="1499235" cy="2837815"/>
          </a:xfrm>
          <a:custGeom>
            <a:avLst/>
            <a:gdLst/>
            <a:ahLst/>
            <a:cxnLst/>
            <a:rect l="l" t="t" r="r" b="b"/>
            <a:pathLst>
              <a:path w="1499235" h="2837815">
                <a:moveTo>
                  <a:pt x="0" y="2322970"/>
                </a:moveTo>
                <a:lnTo>
                  <a:pt x="1200068" y="2837285"/>
                </a:lnTo>
                <a:lnTo>
                  <a:pt x="149875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17775699" y="10039165"/>
            <a:ext cx="2328545" cy="1270000"/>
          </a:xfrm>
          <a:custGeom>
            <a:avLst/>
            <a:gdLst/>
            <a:ahLst/>
            <a:cxnLst/>
            <a:rect l="l" t="t" r="r" b="b"/>
            <a:pathLst>
              <a:path w="2328544" h="1270000">
                <a:moveTo>
                  <a:pt x="1384793" y="1269390"/>
                </a:moveTo>
                <a:lnTo>
                  <a:pt x="0" y="0"/>
                </a:lnTo>
                <a:lnTo>
                  <a:pt x="2328398" y="9055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13594486" y="9143187"/>
            <a:ext cx="1791970" cy="1344295"/>
          </a:xfrm>
          <a:custGeom>
            <a:avLst/>
            <a:gdLst/>
            <a:ahLst/>
            <a:cxnLst/>
            <a:rect l="l" t="t" r="r" b="b"/>
            <a:pathLst>
              <a:path w="1791969" h="1344295">
                <a:moveTo>
                  <a:pt x="1791955" y="0"/>
                </a:moveTo>
                <a:lnTo>
                  <a:pt x="0" y="1343990"/>
                </a:lnTo>
                <a:lnTo>
                  <a:pt x="1791955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17775657" y="7500594"/>
            <a:ext cx="2328545" cy="3444240"/>
          </a:xfrm>
          <a:custGeom>
            <a:avLst/>
            <a:gdLst/>
            <a:ahLst/>
            <a:cxnLst/>
            <a:rect l="l" t="t" r="r" b="b"/>
            <a:pathLst>
              <a:path w="2328544" h="3444240">
                <a:moveTo>
                  <a:pt x="2328442" y="3444105"/>
                </a:moveTo>
                <a:lnTo>
                  <a:pt x="0" y="2538571"/>
                </a:lnTo>
                <a:lnTo>
                  <a:pt x="1343948" y="0"/>
                </a:lnTo>
                <a:lnTo>
                  <a:pt x="2328442" y="262532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19119606" y="7500594"/>
            <a:ext cx="984885" cy="2625725"/>
          </a:xfrm>
          <a:custGeom>
            <a:avLst/>
            <a:gdLst/>
            <a:ahLst/>
            <a:cxnLst/>
            <a:rect l="l" t="t" r="r" b="b"/>
            <a:pathLst>
              <a:path w="984884" h="2625725">
                <a:moveTo>
                  <a:pt x="984494" y="2625325"/>
                </a:moveTo>
                <a:lnTo>
                  <a:pt x="0" y="0"/>
                </a:lnTo>
                <a:lnTo>
                  <a:pt x="984494" y="307653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18522336" y="5527392"/>
            <a:ext cx="1581785" cy="1973580"/>
          </a:xfrm>
          <a:custGeom>
            <a:avLst/>
            <a:gdLst/>
            <a:ahLst/>
            <a:cxnLst/>
            <a:rect l="l" t="t" r="r" b="b"/>
            <a:pathLst>
              <a:path w="1581784" h="1973579">
                <a:moveTo>
                  <a:pt x="597290" y="1973195"/>
                </a:moveTo>
                <a:lnTo>
                  <a:pt x="0" y="778551"/>
                </a:lnTo>
                <a:lnTo>
                  <a:pt x="158176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19119626" y="6121590"/>
            <a:ext cx="984885" cy="1379220"/>
          </a:xfrm>
          <a:custGeom>
            <a:avLst/>
            <a:gdLst/>
            <a:ahLst/>
            <a:cxnLst/>
            <a:rect l="l" t="t" r="r" b="b"/>
            <a:pathLst>
              <a:path w="984884" h="1379220">
                <a:moveTo>
                  <a:pt x="984472" y="0"/>
                </a:moveTo>
                <a:lnTo>
                  <a:pt x="0" y="137899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200057" y="9740499"/>
            <a:ext cx="1045844" cy="1568450"/>
          </a:xfrm>
          <a:custGeom>
            <a:avLst/>
            <a:gdLst/>
            <a:ahLst/>
            <a:cxnLst/>
            <a:rect l="l" t="t" r="r" b="b"/>
            <a:pathLst>
              <a:path w="1045844" h="1568450">
                <a:moveTo>
                  <a:pt x="204533" y="1568056"/>
                </a:moveTo>
                <a:lnTo>
                  <a:pt x="0" y="0"/>
                </a:lnTo>
                <a:lnTo>
                  <a:pt x="1045350" y="448017"/>
                </a:lnTo>
                <a:lnTo>
                  <a:pt x="821326" y="156805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0" y="6903214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5" h="1217929">
                <a:moveTo>
                  <a:pt x="1498750" y="0"/>
                </a:moveTo>
                <a:lnTo>
                  <a:pt x="0" y="12177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0" y="2751462"/>
            <a:ext cx="1499235" cy="4152265"/>
          </a:xfrm>
          <a:custGeom>
            <a:avLst/>
            <a:gdLst/>
            <a:ahLst/>
            <a:cxnLst/>
            <a:rect l="l" t="t" r="r" b="b"/>
            <a:pathLst>
              <a:path w="1499235" h="4152265">
                <a:moveTo>
                  <a:pt x="0" y="0"/>
                </a:moveTo>
                <a:lnTo>
                  <a:pt x="1498750" y="415175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3713886" y="3269355"/>
            <a:ext cx="2265045" cy="6770370"/>
          </a:xfrm>
          <a:custGeom>
            <a:avLst/>
            <a:gdLst/>
            <a:ahLst/>
            <a:cxnLst/>
            <a:rect l="l" t="t" r="r" b="b"/>
            <a:pathLst>
              <a:path w="2265045" h="6770370">
                <a:moveTo>
                  <a:pt x="2264758" y="6769814"/>
                </a:moveTo>
                <a:lnTo>
                  <a:pt x="323477" y="0"/>
                </a:lnTo>
                <a:lnTo>
                  <a:pt x="0" y="4850491"/>
                </a:lnTo>
                <a:lnTo>
                  <a:pt x="2264758" y="67698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978655" y="9889835"/>
            <a:ext cx="2091055" cy="1419225"/>
          </a:xfrm>
          <a:custGeom>
            <a:avLst/>
            <a:gdLst/>
            <a:ahLst/>
            <a:cxnLst/>
            <a:rect l="l" t="t" r="r" b="b"/>
            <a:pathLst>
              <a:path w="2091054" h="1419225">
                <a:moveTo>
                  <a:pt x="2090596" y="0"/>
                </a:moveTo>
                <a:lnTo>
                  <a:pt x="0" y="149335"/>
                </a:lnTo>
                <a:lnTo>
                  <a:pt x="1198841" y="141872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8069251" y="9889835"/>
            <a:ext cx="224154" cy="1419225"/>
          </a:xfrm>
          <a:custGeom>
            <a:avLst/>
            <a:gdLst/>
            <a:ahLst/>
            <a:cxnLst/>
            <a:rect l="l" t="t" r="r" b="b"/>
            <a:pathLst>
              <a:path w="224154" h="1419225">
                <a:moveTo>
                  <a:pt x="224000" y="1418721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780299" y="10039170"/>
            <a:ext cx="198755" cy="1270000"/>
          </a:xfrm>
          <a:custGeom>
            <a:avLst/>
            <a:gdLst/>
            <a:ahLst/>
            <a:cxnLst/>
            <a:rect l="l" t="t" r="r" b="b"/>
            <a:pathLst>
              <a:path w="198754" h="1270000">
                <a:moveTo>
                  <a:pt x="198346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5978645" y="10039170"/>
            <a:ext cx="1198880" cy="1270000"/>
          </a:xfrm>
          <a:custGeom>
            <a:avLst/>
            <a:gdLst/>
            <a:ahLst/>
            <a:cxnLst/>
            <a:rect l="l" t="t" r="r" b="b"/>
            <a:pathLst>
              <a:path w="1198879" h="1270000">
                <a:moveTo>
                  <a:pt x="1198841" y="1269385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19119626" y="7500588"/>
            <a:ext cx="984885" cy="307975"/>
          </a:xfrm>
          <a:custGeom>
            <a:avLst/>
            <a:gdLst/>
            <a:ahLst/>
            <a:cxnLst/>
            <a:rect l="l" t="t" r="r" b="b"/>
            <a:pathLst>
              <a:path w="984884" h="307975">
                <a:moveTo>
                  <a:pt x="984472" y="307650"/>
                </a:moveTo>
                <a:lnTo>
                  <a:pt x="0" y="0"/>
                </a:lnTo>
                <a:lnTo>
                  <a:pt x="984472" y="6562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19119626" y="6121589"/>
            <a:ext cx="984885" cy="1444625"/>
          </a:xfrm>
          <a:custGeom>
            <a:avLst/>
            <a:gdLst/>
            <a:ahLst/>
            <a:cxnLst/>
            <a:rect l="l" t="t" r="r" b="b"/>
            <a:pathLst>
              <a:path w="984884" h="1444625">
                <a:moveTo>
                  <a:pt x="984473" y="0"/>
                </a:moveTo>
                <a:lnTo>
                  <a:pt x="0" y="1378998"/>
                </a:lnTo>
                <a:lnTo>
                  <a:pt x="984473" y="144462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417334" y="5234175"/>
            <a:ext cx="5579745" cy="1520190"/>
          </a:xfrm>
          <a:custGeom>
            <a:avLst/>
            <a:gdLst/>
            <a:ahLst/>
            <a:cxnLst/>
            <a:rect l="l" t="t" r="r" b="b"/>
            <a:pathLst>
              <a:path w="5579745" h="1520190">
                <a:moveTo>
                  <a:pt x="5579756" y="773065"/>
                </a:moveTo>
                <a:lnTo>
                  <a:pt x="0" y="0"/>
                </a:lnTo>
                <a:lnTo>
                  <a:pt x="4086430" y="1519733"/>
                </a:lnTo>
                <a:lnTo>
                  <a:pt x="5579756" y="773065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7417355" y="5234175"/>
            <a:ext cx="4086860" cy="2266950"/>
          </a:xfrm>
          <a:custGeom>
            <a:avLst/>
            <a:gdLst/>
            <a:ahLst/>
            <a:cxnLst/>
            <a:rect l="l" t="t" r="r" b="b"/>
            <a:pathLst>
              <a:path w="4086859" h="2266950">
                <a:moveTo>
                  <a:pt x="0" y="0"/>
                </a:moveTo>
                <a:lnTo>
                  <a:pt x="2742513" y="2266412"/>
                </a:lnTo>
                <a:lnTo>
                  <a:pt x="4086430" y="1519733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17476985" y="6305944"/>
            <a:ext cx="1642745" cy="1195070"/>
          </a:xfrm>
          <a:custGeom>
            <a:avLst/>
            <a:gdLst/>
            <a:ahLst/>
            <a:cxnLst/>
            <a:rect l="l" t="t" r="r" b="b"/>
            <a:pathLst>
              <a:path w="1642744" h="1195070">
                <a:moveTo>
                  <a:pt x="1642641" y="1194644"/>
                </a:moveTo>
                <a:lnTo>
                  <a:pt x="1045350" y="0"/>
                </a:lnTo>
                <a:lnTo>
                  <a:pt x="0" y="298713"/>
                </a:lnTo>
                <a:lnTo>
                  <a:pt x="1642641" y="119464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17476985" y="6604657"/>
            <a:ext cx="1642745" cy="3434715"/>
          </a:xfrm>
          <a:custGeom>
            <a:avLst/>
            <a:gdLst/>
            <a:ahLst/>
            <a:cxnLst/>
            <a:rect l="l" t="t" r="r" b="b"/>
            <a:pathLst>
              <a:path w="1642744" h="3434715">
                <a:moveTo>
                  <a:pt x="1642641" y="895930"/>
                </a:moveTo>
                <a:lnTo>
                  <a:pt x="298682" y="3434502"/>
                </a:lnTo>
                <a:lnTo>
                  <a:pt x="0" y="0"/>
                </a:lnTo>
                <a:lnTo>
                  <a:pt x="1642641" y="89593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18522368" y="4420240"/>
            <a:ext cx="1581785" cy="1885950"/>
          </a:xfrm>
          <a:custGeom>
            <a:avLst/>
            <a:gdLst/>
            <a:ahLst/>
            <a:cxnLst/>
            <a:rect l="l" t="t" r="r" b="b"/>
            <a:pathLst>
              <a:path w="1581784" h="1885950">
                <a:moveTo>
                  <a:pt x="0" y="1885703"/>
                </a:moveTo>
                <a:lnTo>
                  <a:pt x="158173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17477016" y="4317219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2627081" y="0"/>
                </a:moveTo>
                <a:lnTo>
                  <a:pt x="0" y="2287427"/>
                </a:lnTo>
                <a:lnTo>
                  <a:pt x="1045350" y="198872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5386400" y="6604657"/>
            <a:ext cx="2389505" cy="3434715"/>
          </a:xfrm>
          <a:custGeom>
            <a:avLst/>
            <a:gdLst/>
            <a:ahLst/>
            <a:cxnLst/>
            <a:rect l="l" t="t" r="r" b="b"/>
            <a:pathLst>
              <a:path w="2389505" h="3434715">
                <a:moveTo>
                  <a:pt x="2389288" y="3434513"/>
                </a:moveTo>
                <a:lnTo>
                  <a:pt x="0" y="2538540"/>
                </a:lnTo>
                <a:lnTo>
                  <a:pt x="2090606" y="0"/>
                </a:lnTo>
                <a:lnTo>
                  <a:pt x="2389288" y="343451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5386442" y="6604657"/>
            <a:ext cx="2091055" cy="2538730"/>
          </a:xfrm>
          <a:custGeom>
            <a:avLst/>
            <a:gdLst/>
            <a:ahLst/>
            <a:cxnLst/>
            <a:rect l="l" t="t" r="r" b="b"/>
            <a:pathLst>
              <a:path w="2091055" h="2538729">
                <a:moveTo>
                  <a:pt x="0" y="2538530"/>
                </a:moveTo>
                <a:lnTo>
                  <a:pt x="2090596" y="0"/>
                </a:lnTo>
                <a:lnTo>
                  <a:pt x="0" y="253853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7564110" y="10039170"/>
            <a:ext cx="212090" cy="1270000"/>
          </a:xfrm>
          <a:custGeom>
            <a:avLst/>
            <a:gdLst/>
            <a:ahLst/>
            <a:cxnLst/>
            <a:rect l="l" t="t" r="r" b="b"/>
            <a:pathLst>
              <a:path w="212090" h="1270000">
                <a:moveTo>
                  <a:pt x="211577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5087761" y="10039170"/>
            <a:ext cx="2687955" cy="1270000"/>
          </a:xfrm>
          <a:custGeom>
            <a:avLst/>
            <a:gdLst/>
            <a:ahLst/>
            <a:cxnLst/>
            <a:rect l="l" t="t" r="r" b="b"/>
            <a:pathLst>
              <a:path w="2687955" h="1270000">
                <a:moveTo>
                  <a:pt x="716971" y="1269385"/>
                </a:moveTo>
                <a:lnTo>
                  <a:pt x="0" y="1045329"/>
                </a:lnTo>
                <a:lnTo>
                  <a:pt x="268792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5087761" y="9143197"/>
            <a:ext cx="2687955" cy="1941830"/>
          </a:xfrm>
          <a:custGeom>
            <a:avLst/>
            <a:gdLst/>
            <a:ahLst/>
            <a:cxnLst/>
            <a:rect l="l" t="t" r="r" b="b"/>
            <a:pathLst>
              <a:path w="2687955" h="1941829">
                <a:moveTo>
                  <a:pt x="2687928" y="895972"/>
                </a:moveTo>
                <a:lnTo>
                  <a:pt x="298640" y="0"/>
                </a:lnTo>
                <a:lnTo>
                  <a:pt x="0" y="1941302"/>
                </a:lnTo>
                <a:lnTo>
                  <a:pt x="2687928" y="895972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5087708" y="11084491"/>
            <a:ext cx="717550" cy="224154"/>
          </a:xfrm>
          <a:custGeom>
            <a:avLst/>
            <a:gdLst/>
            <a:ahLst/>
            <a:cxnLst/>
            <a:rect l="l" t="t" r="r" b="b"/>
            <a:pathLst>
              <a:path w="717550" h="224154">
                <a:moveTo>
                  <a:pt x="32011" y="224064"/>
                </a:moveTo>
                <a:lnTo>
                  <a:pt x="0" y="0"/>
                </a:lnTo>
                <a:lnTo>
                  <a:pt x="716998" y="22406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594486" y="9143187"/>
            <a:ext cx="1791970" cy="1941830"/>
          </a:xfrm>
          <a:custGeom>
            <a:avLst/>
            <a:gdLst/>
            <a:ahLst/>
            <a:cxnLst/>
            <a:rect l="l" t="t" r="r" b="b"/>
            <a:pathLst>
              <a:path w="1791969" h="1941829">
                <a:moveTo>
                  <a:pt x="1791955" y="0"/>
                </a:moveTo>
                <a:lnTo>
                  <a:pt x="0" y="1343990"/>
                </a:lnTo>
                <a:lnTo>
                  <a:pt x="1493315" y="1941302"/>
                </a:lnTo>
                <a:lnTo>
                  <a:pt x="1791955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4714356" y="11084497"/>
            <a:ext cx="405765" cy="224154"/>
          </a:xfrm>
          <a:custGeom>
            <a:avLst/>
            <a:gdLst/>
            <a:ahLst/>
            <a:cxnLst/>
            <a:rect l="l" t="t" r="r" b="b"/>
            <a:pathLst>
              <a:path w="405765" h="224154">
                <a:moveTo>
                  <a:pt x="0" y="224059"/>
                </a:moveTo>
                <a:lnTo>
                  <a:pt x="373436" y="0"/>
                </a:lnTo>
                <a:lnTo>
                  <a:pt x="405446" y="22405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594455" y="10487187"/>
            <a:ext cx="1493520" cy="821690"/>
          </a:xfrm>
          <a:custGeom>
            <a:avLst/>
            <a:gdLst/>
            <a:ahLst/>
            <a:cxnLst/>
            <a:rect l="l" t="t" r="r" b="b"/>
            <a:pathLst>
              <a:path w="1493519" h="821690">
                <a:moveTo>
                  <a:pt x="0" y="821368"/>
                </a:moveTo>
                <a:lnTo>
                  <a:pt x="0" y="0"/>
                </a:lnTo>
                <a:lnTo>
                  <a:pt x="1493305" y="597311"/>
                </a:lnTo>
                <a:lnTo>
                  <a:pt x="1119872" y="82136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7564110" y="10039170"/>
            <a:ext cx="212090" cy="1270000"/>
          </a:xfrm>
          <a:custGeom>
            <a:avLst/>
            <a:gdLst/>
            <a:ahLst/>
            <a:cxnLst/>
            <a:rect l="l" t="t" r="r" b="b"/>
            <a:pathLst>
              <a:path w="212090" h="1270000">
                <a:moveTo>
                  <a:pt x="211577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7775688" y="10039170"/>
            <a:ext cx="508000" cy="1270000"/>
          </a:xfrm>
          <a:custGeom>
            <a:avLst/>
            <a:gdLst/>
            <a:ahLst/>
            <a:cxnLst/>
            <a:rect l="l" t="t" r="r" b="b"/>
            <a:pathLst>
              <a:path w="508000" h="1270000">
                <a:moveTo>
                  <a:pt x="507752" y="1269385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7775699" y="10039165"/>
            <a:ext cx="1384935" cy="1270000"/>
          </a:xfrm>
          <a:custGeom>
            <a:avLst/>
            <a:gdLst/>
            <a:ahLst/>
            <a:cxnLst/>
            <a:rect l="l" t="t" r="r" b="b"/>
            <a:pathLst>
              <a:path w="1384934" h="1270000">
                <a:moveTo>
                  <a:pt x="1384793" y="1269390"/>
                </a:moveTo>
                <a:lnTo>
                  <a:pt x="0" y="0"/>
                </a:lnTo>
                <a:lnTo>
                  <a:pt x="507754" y="126939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7024006" y="7500588"/>
            <a:ext cx="3136265" cy="2389505"/>
          </a:xfrm>
          <a:custGeom>
            <a:avLst/>
            <a:gdLst/>
            <a:ahLst/>
            <a:cxnLst/>
            <a:rect l="l" t="t" r="r" b="b"/>
            <a:pathLst>
              <a:path w="3136265" h="2389504">
                <a:moveTo>
                  <a:pt x="3135862" y="0"/>
                </a:moveTo>
                <a:lnTo>
                  <a:pt x="1045245" y="2389246"/>
                </a:lnTo>
                <a:lnTo>
                  <a:pt x="0" y="1194623"/>
                </a:lnTo>
                <a:lnTo>
                  <a:pt x="3135862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5978655" y="8695211"/>
            <a:ext cx="2091055" cy="1344295"/>
          </a:xfrm>
          <a:custGeom>
            <a:avLst/>
            <a:gdLst/>
            <a:ahLst/>
            <a:cxnLst/>
            <a:rect l="l" t="t" r="r" b="b"/>
            <a:pathLst>
              <a:path w="2091054" h="1344295">
                <a:moveTo>
                  <a:pt x="2090596" y="1194623"/>
                </a:moveTo>
                <a:lnTo>
                  <a:pt x="0" y="1343959"/>
                </a:lnTo>
                <a:lnTo>
                  <a:pt x="1045350" y="0"/>
                </a:lnTo>
                <a:lnTo>
                  <a:pt x="2090596" y="119462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3713886" y="8119847"/>
            <a:ext cx="3310254" cy="1919605"/>
          </a:xfrm>
          <a:custGeom>
            <a:avLst/>
            <a:gdLst/>
            <a:ahLst/>
            <a:cxnLst/>
            <a:rect l="l" t="t" r="r" b="b"/>
            <a:pathLst>
              <a:path w="3310254" h="1919604">
                <a:moveTo>
                  <a:pt x="2264758" y="1919323"/>
                </a:moveTo>
                <a:lnTo>
                  <a:pt x="0" y="0"/>
                </a:lnTo>
                <a:lnTo>
                  <a:pt x="3310108" y="575364"/>
                </a:lnTo>
                <a:lnTo>
                  <a:pt x="2264758" y="191932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0" y="9740499"/>
            <a:ext cx="1404620" cy="1568450"/>
          </a:xfrm>
          <a:custGeom>
            <a:avLst/>
            <a:gdLst/>
            <a:ahLst/>
            <a:cxnLst/>
            <a:rect l="l" t="t" r="r" b="b"/>
            <a:pathLst>
              <a:path w="1404620" h="1568450">
                <a:moveTo>
                  <a:pt x="1404590" y="1568056"/>
                </a:moveTo>
                <a:lnTo>
                  <a:pt x="1200057" y="0"/>
                </a:lnTo>
                <a:lnTo>
                  <a:pt x="0" y="25264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0" y="9226191"/>
            <a:ext cx="1200150" cy="514350"/>
          </a:xfrm>
          <a:custGeom>
            <a:avLst/>
            <a:gdLst/>
            <a:ahLst/>
            <a:cxnLst/>
            <a:rect l="l" t="t" r="r" b="b"/>
            <a:pathLst>
              <a:path w="1200150" h="514350">
                <a:moveTo>
                  <a:pt x="1200057" y="514307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0" y="9740499"/>
            <a:ext cx="1200150" cy="252729"/>
          </a:xfrm>
          <a:custGeom>
            <a:avLst/>
            <a:gdLst/>
            <a:ahLst/>
            <a:cxnLst/>
            <a:rect l="l" t="t" r="r" b="b"/>
            <a:pathLst>
              <a:path w="1200150" h="252729">
                <a:moveTo>
                  <a:pt x="0" y="252649"/>
                </a:moveTo>
                <a:lnTo>
                  <a:pt x="120005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5780299" y="10039170"/>
            <a:ext cx="198755" cy="1270000"/>
          </a:xfrm>
          <a:custGeom>
            <a:avLst/>
            <a:gdLst/>
            <a:ahLst/>
            <a:cxnLst/>
            <a:rect l="l" t="t" r="r" b="b"/>
            <a:pathLst>
              <a:path w="198754" h="1270000">
                <a:moveTo>
                  <a:pt x="198346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4867935" y="10039170"/>
            <a:ext cx="1111250" cy="1270000"/>
          </a:xfrm>
          <a:custGeom>
            <a:avLst/>
            <a:gdLst/>
            <a:ahLst/>
            <a:cxnLst/>
            <a:rect l="l" t="t" r="r" b="b"/>
            <a:pathLst>
              <a:path w="1111250" h="1270000">
                <a:moveTo>
                  <a:pt x="0" y="1269385"/>
                </a:moveTo>
                <a:lnTo>
                  <a:pt x="111070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2245408" y="10039170"/>
            <a:ext cx="3733800" cy="1270000"/>
          </a:xfrm>
          <a:custGeom>
            <a:avLst/>
            <a:gdLst/>
            <a:ahLst/>
            <a:cxnLst/>
            <a:rect l="l" t="t" r="r" b="b"/>
            <a:pathLst>
              <a:path w="3733800" h="1270000">
                <a:moveTo>
                  <a:pt x="3733237" y="0"/>
                </a:moveTo>
                <a:lnTo>
                  <a:pt x="0" y="149356"/>
                </a:lnTo>
                <a:lnTo>
                  <a:pt x="194786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4867935" y="10039170"/>
            <a:ext cx="1111250" cy="1270000"/>
          </a:xfrm>
          <a:custGeom>
            <a:avLst/>
            <a:gdLst/>
            <a:ahLst/>
            <a:cxnLst/>
            <a:rect l="l" t="t" r="r" b="b"/>
            <a:pathLst>
              <a:path w="1111250" h="1270000">
                <a:moveTo>
                  <a:pt x="0" y="1269385"/>
                </a:moveTo>
                <a:lnTo>
                  <a:pt x="111070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1384" y="10188516"/>
            <a:ext cx="224154" cy="1120140"/>
          </a:xfrm>
          <a:custGeom>
            <a:avLst/>
            <a:gdLst/>
            <a:ahLst/>
            <a:cxnLst/>
            <a:rect l="l" t="t" r="r" b="b"/>
            <a:pathLst>
              <a:path w="224155" h="1120140">
                <a:moveTo>
                  <a:pt x="224023" y="0"/>
                </a:moveTo>
                <a:lnTo>
                  <a:pt x="0" y="112003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245408" y="10188516"/>
            <a:ext cx="194945" cy="1120140"/>
          </a:xfrm>
          <a:custGeom>
            <a:avLst/>
            <a:gdLst/>
            <a:ahLst/>
            <a:cxnLst/>
            <a:rect l="l" t="t" r="r" b="b"/>
            <a:pathLst>
              <a:path w="194944" h="1120140">
                <a:moveTo>
                  <a:pt x="194787" y="1120039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245408" y="3269355"/>
            <a:ext cx="3733800" cy="6770370"/>
          </a:xfrm>
          <a:custGeom>
            <a:avLst/>
            <a:gdLst/>
            <a:ahLst/>
            <a:cxnLst/>
            <a:rect l="l" t="t" r="r" b="b"/>
            <a:pathLst>
              <a:path w="3733800" h="6770370">
                <a:moveTo>
                  <a:pt x="3733237" y="6769814"/>
                </a:moveTo>
                <a:lnTo>
                  <a:pt x="1791955" y="0"/>
                </a:lnTo>
                <a:lnTo>
                  <a:pt x="0" y="6471153"/>
                </a:lnTo>
                <a:lnTo>
                  <a:pt x="3733237" y="67698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245408" y="9740510"/>
            <a:ext cx="3733800" cy="448309"/>
          </a:xfrm>
          <a:custGeom>
            <a:avLst/>
            <a:gdLst/>
            <a:ahLst/>
            <a:cxnLst/>
            <a:rect l="l" t="t" r="r" b="b"/>
            <a:pathLst>
              <a:path w="3733800" h="448309">
                <a:moveTo>
                  <a:pt x="3733237" y="298661"/>
                </a:moveTo>
                <a:lnTo>
                  <a:pt x="0" y="448017"/>
                </a:lnTo>
                <a:lnTo>
                  <a:pt x="0" y="0"/>
                </a:lnTo>
                <a:lnTo>
                  <a:pt x="3733237" y="29866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1498750" y="3269345"/>
            <a:ext cx="2538730" cy="6471285"/>
          </a:xfrm>
          <a:custGeom>
            <a:avLst/>
            <a:gdLst/>
            <a:ahLst/>
            <a:cxnLst/>
            <a:rect l="l" t="t" r="r" b="b"/>
            <a:pathLst>
              <a:path w="2538729" h="6471284">
                <a:moveTo>
                  <a:pt x="2538613" y="0"/>
                </a:moveTo>
                <a:lnTo>
                  <a:pt x="0" y="3633868"/>
                </a:lnTo>
                <a:lnTo>
                  <a:pt x="746657" y="6471153"/>
                </a:lnTo>
                <a:lnTo>
                  <a:pt x="2538613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1200057" y="9740499"/>
            <a:ext cx="1045844" cy="448309"/>
          </a:xfrm>
          <a:custGeom>
            <a:avLst/>
            <a:gdLst/>
            <a:ahLst/>
            <a:cxnLst/>
            <a:rect l="l" t="t" r="r" b="b"/>
            <a:pathLst>
              <a:path w="1045844" h="448309">
                <a:moveTo>
                  <a:pt x="1045350" y="448017"/>
                </a:moveTo>
                <a:lnTo>
                  <a:pt x="0" y="0"/>
                </a:lnTo>
                <a:lnTo>
                  <a:pt x="1045350" y="0"/>
                </a:lnTo>
                <a:lnTo>
                  <a:pt x="1045350" y="448017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1200068" y="6903214"/>
            <a:ext cx="1045844" cy="2837815"/>
          </a:xfrm>
          <a:custGeom>
            <a:avLst/>
            <a:gdLst/>
            <a:ahLst/>
            <a:cxnLst/>
            <a:rect l="l" t="t" r="r" b="b"/>
            <a:pathLst>
              <a:path w="1045844" h="2837815">
                <a:moveTo>
                  <a:pt x="298682" y="0"/>
                </a:moveTo>
                <a:lnTo>
                  <a:pt x="0" y="2837285"/>
                </a:lnTo>
                <a:lnTo>
                  <a:pt x="1045350" y="2837285"/>
                </a:lnTo>
                <a:lnTo>
                  <a:pt x="298682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13594455" y="10487184"/>
            <a:ext cx="0" cy="821690"/>
          </a:xfrm>
          <a:custGeom>
            <a:avLst/>
            <a:gdLst/>
            <a:ahLst/>
            <a:cxnLst/>
            <a:rect l="l" t="t" r="r" b="b"/>
            <a:pathLst>
              <a:path h="821690">
                <a:moveTo>
                  <a:pt x="0" y="0"/>
                </a:moveTo>
                <a:lnTo>
                  <a:pt x="0" y="82137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11055841" y="10487184"/>
            <a:ext cx="2538730" cy="821690"/>
          </a:xfrm>
          <a:custGeom>
            <a:avLst/>
            <a:gdLst/>
            <a:ahLst/>
            <a:cxnLst/>
            <a:rect l="l" t="t" r="r" b="b"/>
            <a:pathLst>
              <a:path w="2538730" h="821690">
                <a:moveTo>
                  <a:pt x="1269463" y="821371"/>
                </a:moveTo>
                <a:lnTo>
                  <a:pt x="0" y="149293"/>
                </a:lnTo>
                <a:lnTo>
                  <a:pt x="253861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11055841" y="10636481"/>
            <a:ext cx="1270000" cy="672465"/>
          </a:xfrm>
          <a:custGeom>
            <a:avLst/>
            <a:gdLst/>
            <a:ahLst/>
            <a:cxnLst/>
            <a:rect l="l" t="t" r="r" b="b"/>
            <a:pathLst>
              <a:path w="1270000" h="672465">
                <a:moveTo>
                  <a:pt x="896095" y="672074"/>
                </a:moveTo>
                <a:lnTo>
                  <a:pt x="0" y="0"/>
                </a:lnTo>
                <a:lnTo>
                  <a:pt x="1269457" y="67207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11055841" y="6753905"/>
            <a:ext cx="2538730" cy="3883025"/>
          </a:xfrm>
          <a:custGeom>
            <a:avLst/>
            <a:gdLst/>
            <a:ahLst/>
            <a:cxnLst/>
            <a:rect l="l" t="t" r="r" b="b"/>
            <a:pathLst>
              <a:path w="2538730" h="3883025">
                <a:moveTo>
                  <a:pt x="2538613" y="3733278"/>
                </a:moveTo>
                <a:lnTo>
                  <a:pt x="447954" y="0"/>
                </a:lnTo>
                <a:lnTo>
                  <a:pt x="0" y="3882572"/>
                </a:lnTo>
                <a:lnTo>
                  <a:pt x="2538613" y="3733278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10824094" y="10636471"/>
            <a:ext cx="1128395" cy="672465"/>
          </a:xfrm>
          <a:custGeom>
            <a:avLst/>
            <a:gdLst/>
            <a:ahLst/>
            <a:cxnLst/>
            <a:rect l="l" t="t" r="r" b="b"/>
            <a:pathLst>
              <a:path w="1128395" h="672465">
                <a:moveTo>
                  <a:pt x="0" y="672084"/>
                </a:moveTo>
                <a:lnTo>
                  <a:pt x="231757" y="0"/>
                </a:lnTo>
                <a:lnTo>
                  <a:pt x="1127864" y="6720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10159816" y="6753909"/>
            <a:ext cx="1344295" cy="3883025"/>
          </a:xfrm>
          <a:custGeom>
            <a:avLst/>
            <a:gdLst/>
            <a:ahLst/>
            <a:cxnLst/>
            <a:rect l="l" t="t" r="r" b="b"/>
            <a:pathLst>
              <a:path w="1344295" h="3883025">
                <a:moveTo>
                  <a:pt x="1343917" y="0"/>
                </a:moveTo>
                <a:lnTo>
                  <a:pt x="0" y="746689"/>
                </a:lnTo>
                <a:lnTo>
                  <a:pt x="895962" y="3882572"/>
                </a:lnTo>
                <a:lnTo>
                  <a:pt x="1343917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8069251" y="7500588"/>
            <a:ext cx="2987040" cy="3136265"/>
          </a:xfrm>
          <a:custGeom>
            <a:avLst/>
            <a:gdLst/>
            <a:ahLst/>
            <a:cxnLst/>
            <a:rect l="l" t="t" r="r" b="b"/>
            <a:pathLst>
              <a:path w="2987040" h="3136265">
                <a:moveTo>
                  <a:pt x="2090616" y="0"/>
                </a:moveTo>
                <a:lnTo>
                  <a:pt x="0" y="2389246"/>
                </a:lnTo>
                <a:lnTo>
                  <a:pt x="2986568" y="3135883"/>
                </a:lnTo>
                <a:lnTo>
                  <a:pt x="2090616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10239730" y="10636471"/>
            <a:ext cx="816610" cy="672465"/>
          </a:xfrm>
          <a:custGeom>
            <a:avLst/>
            <a:gdLst/>
            <a:ahLst/>
            <a:cxnLst/>
            <a:rect l="l" t="t" r="r" b="b"/>
            <a:pathLst>
              <a:path w="816609" h="672465">
                <a:moveTo>
                  <a:pt x="0" y="672084"/>
                </a:moveTo>
                <a:lnTo>
                  <a:pt x="816089" y="0"/>
                </a:lnTo>
                <a:lnTo>
                  <a:pt x="584332" y="6720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8069251" y="9889835"/>
            <a:ext cx="2987040" cy="1419225"/>
          </a:xfrm>
          <a:custGeom>
            <a:avLst/>
            <a:gdLst/>
            <a:ahLst/>
            <a:cxnLst/>
            <a:rect l="l" t="t" r="r" b="b"/>
            <a:pathLst>
              <a:path w="2987040" h="1419225">
                <a:moveTo>
                  <a:pt x="224000" y="1418721"/>
                </a:moveTo>
                <a:lnTo>
                  <a:pt x="0" y="0"/>
                </a:lnTo>
                <a:lnTo>
                  <a:pt x="2986568" y="746647"/>
                </a:lnTo>
                <a:lnTo>
                  <a:pt x="2170491" y="141872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17476954" y="4317175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0" y="2287482"/>
                </a:moveTo>
                <a:lnTo>
                  <a:pt x="262714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13774763" y="4125873"/>
            <a:ext cx="6329680" cy="2479040"/>
          </a:xfrm>
          <a:custGeom>
            <a:avLst/>
            <a:gdLst/>
            <a:ahLst/>
            <a:cxnLst/>
            <a:rect l="l" t="t" r="r" b="b"/>
            <a:pathLst>
              <a:path w="6329680" h="2479040">
                <a:moveTo>
                  <a:pt x="6329335" y="0"/>
                </a:moveTo>
                <a:lnTo>
                  <a:pt x="0" y="1732063"/>
                </a:lnTo>
                <a:lnTo>
                  <a:pt x="3702190" y="24787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13774763" y="5857937"/>
            <a:ext cx="3702685" cy="3285490"/>
          </a:xfrm>
          <a:custGeom>
            <a:avLst/>
            <a:gdLst/>
            <a:ahLst/>
            <a:cxnLst/>
            <a:rect l="l" t="t" r="r" b="b"/>
            <a:pathLst>
              <a:path w="3702684" h="3285490">
                <a:moveTo>
                  <a:pt x="3702190" y="746720"/>
                </a:moveTo>
                <a:lnTo>
                  <a:pt x="1611594" y="3285250"/>
                </a:lnTo>
                <a:lnTo>
                  <a:pt x="0" y="0"/>
                </a:lnTo>
                <a:lnTo>
                  <a:pt x="3702190" y="74672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13774763" y="2756806"/>
            <a:ext cx="6329680" cy="3101340"/>
          </a:xfrm>
          <a:custGeom>
            <a:avLst/>
            <a:gdLst/>
            <a:ahLst/>
            <a:cxnLst/>
            <a:rect l="l" t="t" r="r" b="b"/>
            <a:pathLst>
              <a:path w="6329680" h="3101340">
                <a:moveTo>
                  <a:pt x="6329336" y="1122352"/>
                </a:moveTo>
                <a:lnTo>
                  <a:pt x="4067938" y="0"/>
                </a:lnTo>
                <a:lnTo>
                  <a:pt x="0" y="3101120"/>
                </a:lnTo>
                <a:lnTo>
                  <a:pt x="6329336" y="136905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13594486" y="5857926"/>
            <a:ext cx="1791970" cy="4629785"/>
          </a:xfrm>
          <a:custGeom>
            <a:avLst/>
            <a:gdLst/>
            <a:ahLst/>
            <a:cxnLst/>
            <a:rect l="l" t="t" r="r" b="b"/>
            <a:pathLst>
              <a:path w="1791969" h="4629784">
                <a:moveTo>
                  <a:pt x="1791955" y="3285261"/>
                </a:moveTo>
                <a:lnTo>
                  <a:pt x="0" y="4629251"/>
                </a:lnTo>
                <a:lnTo>
                  <a:pt x="180361" y="0"/>
                </a:lnTo>
                <a:lnTo>
                  <a:pt x="1791955" y="328526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11503796" y="5857932"/>
            <a:ext cx="2271395" cy="4629785"/>
          </a:xfrm>
          <a:custGeom>
            <a:avLst/>
            <a:gdLst/>
            <a:ahLst/>
            <a:cxnLst/>
            <a:rect l="l" t="t" r="r" b="b"/>
            <a:pathLst>
              <a:path w="2271394" h="4629784">
                <a:moveTo>
                  <a:pt x="2090658" y="4629251"/>
                </a:moveTo>
                <a:lnTo>
                  <a:pt x="0" y="895972"/>
                </a:lnTo>
                <a:lnTo>
                  <a:pt x="2271019" y="0"/>
                </a:lnTo>
                <a:lnTo>
                  <a:pt x="2090658" y="462925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11503765" y="5857926"/>
            <a:ext cx="2271395" cy="895985"/>
          </a:xfrm>
          <a:custGeom>
            <a:avLst/>
            <a:gdLst/>
            <a:ahLst/>
            <a:cxnLst/>
            <a:rect l="l" t="t" r="r" b="b"/>
            <a:pathLst>
              <a:path w="2271394" h="895984">
                <a:moveTo>
                  <a:pt x="1493326" y="149314"/>
                </a:moveTo>
                <a:lnTo>
                  <a:pt x="0" y="895983"/>
                </a:lnTo>
                <a:lnTo>
                  <a:pt x="2271009" y="0"/>
                </a:lnTo>
                <a:lnTo>
                  <a:pt x="1493326" y="1493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7960103" y="9765169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74"/>
                </a:lnTo>
                <a:lnTo>
                  <a:pt x="5910" y="79297"/>
                </a:lnTo>
                <a:lnTo>
                  <a:pt x="0" y="115933"/>
                </a:lnTo>
                <a:lnTo>
                  <a:pt x="5910" y="152588"/>
                </a:lnTo>
                <a:lnTo>
                  <a:pt x="22368" y="184419"/>
                </a:lnTo>
                <a:lnTo>
                  <a:pt x="47464" y="209518"/>
                </a:lnTo>
                <a:lnTo>
                  <a:pt x="79289" y="225977"/>
                </a:lnTo>
                <a:lnTo>
                  <a:pt x="115933" y="231888"/>
                </a:lnTo>
                <a:lnTo>
                  <a:pt x="152585" y="225977"/>
                </a:lnTo>
                <a:lnTo>
                  <a:pt x="184408" y="209518"/>
                </a:lnTo>
                <a:lnTo>
                  <a:pt x="209498" y="184419"/>
                </a:lnTo>
                <a:lnTo>
                  <a:pt x="225949" y="152588"/>
                </a:lnTo>
                <a:lnTo>
                  <a:pt x="231856" y="115933"/>
                </a:lnTo>
                <a:lnTo>
                  <a:pt x="225949" y="79297"/>
                </a:lnTo>
                <a:lnTo>
                  <a:pt x="209498" y="47473"/>
                </a:lnTo>
                <a:lnTo>
                  <a:pt x="184408" y="22374"/>
                </a:lnTo>
                <a:lnTo>
                  <a:pt x="152585" y="5912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6907999" y="859262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54" y="0"/>
                </a:moveTo>
                <a:lnTo>
                  <a:pt x="47486" y="22362"/>
                </a:lnTo>
                <a:lnTo>
                  <a:pt x="5914" y="79281"/>
                </a:lnTo>
                <a:lnTo>
                  <a:pt x="0" y="115933"/>
                </a:lnTo>
                <a:lnTo>
                  <a:pt x="5914" y="152578"/>
                </a:lnTo>
                <a:lnTo>
                  <a:pt x="22381" y="184403"/>
                </a:lnTo>
                <a:lnTo>
                  <a:pt x="47486" y="209499"/>
                </a:lnTo>
                <a:lnTo>
                  <a:pt x="79316" y="225957"/>
                </a:lnTo>
                <a:lnTo>
                  <a:pt x="115954" y="231867"/>
                </a:lnTo>
                <a:lnTo>
                  <a:pt x="152587" y="225957"/>
                </a:lnTo>
                <a:lnTo>
                  <a:pt x="184403" y="209499"/>
                </a:lnTo>
                <a:lnTo>
                  <a:pt x="209493" y="184403"/>
                </a:lnTo>
                <a:lnTo>
                  <a:pt x="225947" y="152578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3" y="47455"/>
                </a:lnTo>
                <a:lnTo>
                  <a:pt x="184403" y="22362"/>
                </a:lnTo>
                <a:lnTo>
                  <a:pt x="152587" y="5908"/>
                </a:lnTo>
                <a:lnTo>
                  <a:pt x="11595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10043955" y="738467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54"/>
                </a:lnTo>
                <a:lnTo>
                  <a:pt x="5912" y="79262"/>
                </a:lnTo>
                <a:lnTo>
                  <a:pt x="0" y="115912"/>
                </a:lnTo>
                <a:lnTo>
                  <a:pt x="5912" y="152557"/>
                </a:lnTo>
                <a:lnTo>
                  <a:pt x="22372" y="184382"/>
                </a:lnTo>
                <a:lnTo>
                  <a:pt x="47468" y="209478"/>
                </a:lnTo>
                <a:lnTo>
                  <a:pt x="79286" y="225936"/>
                </a:lnTo>
                <a:lnTo>
                  <a:pt x="115912" y="231846"/>
                </a:lnTo>
                <a:lnTo>
                  <a:pt x="152560" y="225936"/>
                </a:lnTo>
                <a:lnTo>
                  <a:pt x="184382" y="209478"/>
                </a:lnTo>
                <a:lnTo>
                  <a:pt x="209474" y="184382"/>
                </a:lnTo>
                <a:lnTo>
                  <a:pt x="225927" y="152557"/>
                </a:lnTo>
                <a:lnTo>
                  <a:pt x="231835" y="115912"/>
                </a:lnTo>
                <a:lnTo>
                  <a:pt x="225927" y="79262"/>
                </a:lnTo>
                <a:lnTo>
                  <a:pt x="209474" y="47441"/>
                </a:lnTo>
                <a:lnTo>
                  <a:pt x="184382" y="22354"/>
                </a:lnTo>
                <a:lnTo>
                  <a:pt x="152560" y="5906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11387925" y="663797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55" y="22375"/>
                </a:lnTo>
                <a:lnTo>
                  <a:pt x="5909" y="79307"/>
                </a:lnTo>
                <a:lnTo>
                  <a:pt x="0" y="115954"/>
                </a:lnTo>
                <a:lnTo>
                  <a:pt x="5909" y="152617"/>
                </a:lnTo>
                <a:lnTo>
                  <a:pt x="22365" y="184449"/>
                </a:lnTo>
                <a:lnTo>
                  <a:pt x="47455" y="209545"/>
                </a:lnTo>
                <a:lnTo>
                  <a:pt x="79267" y="226000"/>
                </a:lnTo>
                <a:lnTo>
                  <a:pt x="115891" y="231909"/>
                </a:lnTo>
                <a:lnTo>
                  <a:pt x="152551" y="226000"/>
                </a:lnTo>
                <a:lnTo>
                  <a:pt x="184385" y="209545"/>
                </a:lnTo>
                <a:lnTo>
                  <a:pt x="209486" y="184449"/>
                </a:lnTo>
                <a:lnTo>
                  <a:pt x="225946" y="152617"/>
                </a:lnTo>
                <a:lnTo>
                  <a:pt x="231856" y="115954"/>
                </a:lnTo>
                <a:lnTo>
                  <a:pt x="225946" y="79307"/>
                </a:lnTo>
                <a:lnTo>
                  <a:pt x="209486" y="47477"/>
                </a:lnTo>
                <a:lnTo>
                  <a:pt x="184385" y="22375"/>
                </a:lnTo>
                <a:lnTo>
                  <a:pt x="152551" y="5912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7301421" y="511826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4" y="22360"/>
                </a:lnTo>
                <a:lnTo>
                  <a:pt x="5910" y="79270"/>
                </a:lnTo>
                <a:lnTo>
                  <a:pt x="0" y="115912"/>
                </a:lnTo>
                <a:lnTo>
                  <a:pt x="5910" y="152549"/>
                </a:lnTo>
                <a:lnTo>
                  <a:pt x="22368" y="184373"/>
                </a:lnTo>
                <a:lnTo>
                  <a:pt x="47464" y="209472"/>
                </a:lnTo>
                <a:lnTo>
                  <a:pt x="79289" y="225934"/>
                </a:lnTo>
                <a:lnTo>
                  <a:pt x="115933" y="231846"/>
                </a:lnTo>
                <a:lnTo>
                  <a:pt x="152572" y="225934"/>
                </a:lnTo>
                <a:lnTo>
                  <a:pt x="184394" y="209472"/>
                </a:lnTo>
                <a:lnTo>
                  <a:pt x="209489" y="184373"/>
                </a:lnTo>
                <a:lnTo>
                  <a:pt x="225946" y="152549"/>
                </a:lnTo>
                <a:lnTo>
                  <a:pt x="231856" y="115912"/>
                </a:lnTo>
                <a:lnTo>
                  <a:pt x="225946" y="79270"/>
                </a:lnTo>
                <a:lnTo>
                  <a:pt x="209489" y="47450"/>
                </a:lnTo>
                <a:lnTo>
                  <a:pt x="184394" y="22360"/>
                </a:lnTo>
                <a:lnTo>
                  <a:pt x="152572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12838352" y="5878114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8"/>
                </a:lnTo>
                <a:lnTo>
                  <a:pt x="5910" y="79289"/>
                </a:lnTo>
                <a:lnTo>
                  <a:pt x="0" y="115933"/>
                </a:lnTo>
                <a:lnTo>
                  <a:pt x="5910" y="152588"/>
                </a:lnTo>
                <a:lnTo>
                  <a:pt x="22366" y="184419"/>
                </a:lnTo>
                <a:lnTo>
                  <a:pt x="47459" y="209518"/>
                </a:lnTo>
                <a:lnTo>
                  <a:pt x="79278" y="225977"/>
                </a:lnTo>
                <a:lnTo>
                  <a:pt x="115912" y="231888"/>
                </a:lnTo>
                <a:lnTo>
                  <a:pt x="152560" y="225977"/>
                </a:lnTo>
                <a:lnTo>
                  <a:pt x="184382" y="209518"/>
                </a:lnTo>
                <a:lnTo>
                  <a:pt x="209474" y="184419"/>
                </a:lnTo>
                <a:lnTo>
                  <a:pt x="225927" y="152588"/>
                </a:lnTo>
                <a:lnTo>
                  <a:pt x="231835" y="115933"/>
                </a:lnTo>
                <a:lnTo>
                  <a:pt x="225927" y="79289"/>
                </a:lnTo>
                <a:lnTo>
                  <a:pt x="209474" y="47464"/>
                </a:lnTo>
                <a:lnTo>
                  <a:pt x="184382" y="22368"/>
                </a:lnTo>
                <a:lnTo>
                  <a:pt x="152560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13658851" y="574201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65"/>
                </a:lnTo>
                <a:lnTo>
                  <a:pt x="22366" y="184391"/>
                </a:lnTo>
                <a:lnTo>
                  <a:pt x="47459" y="209484"/>
                </a:lnTo>
                <a:lnTo>
                  <a:pt x="79278" y="225938"/>
                </a:lnTo>
                <a:lnTo>
                  <a:pt x="115912" y="231846"/>
                </a:lnTo>
                <a:lnTo>
                  <a:pt x="152564" y="225938"/>
                </a:lnTo>
                <a:lnTo>
                  <a:pt x="184387" y="209484"/>
                </a:lnTo>
                <a:lnTo>
                  <a:pt x="209477" y="184391"/>
                </a:lnTo>
                <a:lnTo>
                  <a:pt x="225928" y="152565"/>
                </a:lnTo>
                <a:lnTo>
                  <a:pt x="231835" y="115912"/>
                </a:lnTo>
                <a:lnTo>
                  <a:pt x="225928" y="79278"/>
                </a:lnTo>
                <a:lnTo>
                  <a:pt x="209477" y="47459"/>
                </a:lnTo>
                <a:lnTo>
                  <a:pt x="184387" y="22366"/>
                </a:lnTo>
                <a:lnTo>
                  <a:pt x="15256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5862711" y="994523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82"/>
                </a:lnTo>
                <a:lnTo>
                  <a:pt x="5910" y="79326"/>
                </a:lnTo>
                <a:lnTo>
                  <a:pt x="0" y="115975"/>
                </a:lnTo>
                <a:lnTo>
                  <a:pt x="5910" y="152607"/>
                </a:lnTo>
                <a:lnTo>
                  <a:pt x="22368" y="184421"/>
                </a:lnTo>
                <a:lnTo>
                  <a:pt x="47464" y="209507"/>
                </a:lnTo>
                <a:lnTo>
                  <a:pt x="79289" y="225959"/>
                </a:lnTo>
                <a:lnTo>
                  <a:pt x="115933" y="231867"/>
                </a:lnTo>
                <a:lnTo>
                  <a:pt x="152574" y="225959"/>
                </a:lnTo>
                <a:lnTo>
                  <a:pt x="184391" y="209507"/>
                </a:lnTo>
                <a:lnTo>
                  <a:pt x="209478" y="184421"/>
                </a:lnTo>
                <a:lnTo>
                  <a:pt x="225928" y="152607"/>
                </a:lnTo>
                <a:lnTo>
                  <a:pt x="231835" y="115975"/>
                </a:lnTo>
                <a:lnTo>
                  <a:pt x="225928" y="79326"/>
                </a:lnTo>
                <a:lnTo>
                  <a:pt x="209478" y="47491"/>
                </a:lnTo>
                <a:lnTo>
                  <a:pt x="184391" y="22382"/>
                </a:lnTo>
                <a:lnTo>
                  <a:pt x="152574" y="5914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2129474" y="1007256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81"/>
                </a:lnTo>
                <a:lnTo>
                  <a:pt x="5910" y="79316"/>
                </a:lnTo>
                <a:lnTo>
                  <a:pt x="0" y="115954"/>
                </a:lnTo>
                <a:lnTo>
                  <a:pt x="5910" y="152598"/>
                </a:lnTo>
                <a:lnTo>
                  <a:pt x="22368" y="184423"/>
                </a:lnTo>
                <a:lnTo>
                  <a:pt x="47464" y="209520"/>
                </a:lnTo>
                <a:lnTo>
                  <a:pt x="79289" y="225977"/>
                </a:lnTo>
                <a:lnTo>
                  <a:pt x="115933" y="231888"/>
                </a:lnTo>
                <a:lnTo>
                  <a:pt x="152572" y="225977"/>
                </a:lnTo>
                <a:lnTo>
                  <a:pt x="184394" y="209520"/>
                </a:lnTo>
                <a:lnTo>
                  <a:pt x="209489" y="184423"/>
                </a:lnTo>
                <a:lnTo>
                  <a:pt x="225946" y="152598"/>
                </a:lnTo>
                <a:lnTo>
                  <a:pt x="231856" y="115954"/>
                </a:lnTo>
                <a:lnTo>
                  <a:pt x="225946" y="79316"/>
                </a:lnTo>
                <a:lnTo>
                  <a:pt x="209489" y="47486"/>
                </a:lnTo>
                <a:lnTo>
                  <a:pt x="184394" y="22381"/>
                </a:lnTo>
                <a:lnTo>
                  <a:pt x="152572" y="5914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2129474" y="961395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59"/>
                </a:lnTo>
                <a:lnTo>
                  <a:pt x="5910" y="79259"/>
                </a:lnTo>
                <a:lnTo>
                  <a:pt x="0" y="115891"/>
                </a:lnTo>
                <a:lnTo>
                  <a:pt x="5910" y="152548"/>
                </a:lnTo>
                <a:lnTo>
                  <a:pt x="22368" y="184384"/>
                </a:lnTo>
                <a:lnTo>
                  <a:pt x="47464" y="209490"/>
                </a:lnTo>
                <a:lnTo>
                  <a:pt x="79289" y="225954"/>
                </a:lnTo>
                <a:lnTo>
                  <a:pt x="115933" y="231867"/>
                </a:lnTo>
                <a:lnTo>
                  <a:pt x="152572" y="225954"/>
                </a:lnTo>
                <a:lnTo>
                  <a:pt x="184394" y="209490"/>
                </a:lnTo>
                <a:lnTo>
                  <a:pt x="209489" y="184384"/>
                </a:lnTo>
                <a:lnTo>
                  <a:pt x="225946" y="152548"/>
                </a:lnTo>
                <a:lnTo>
                  <a:pt x="231856" y="115891"/>
                </a:lnTo>
                <a:lnTo>
                  <a:pt x="225946" y="79259"/>
                </a:lnTo>
                <a:lnTo>
                  <a:pt x="209489" y="47446"/>
                </a:lnTo>
                <a:lnTo>
                  <a:pt x="184394" y="22359"/>
                </a:lnTo>
                <a:lnTo>
                  <a:pt x="152572" y="5907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1084144" y="962458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57"/>
                </a:lnTo>
                <a:lnTo>
                  <a:pt x="22366" y="184382"/>
                </a:lnTo>
                <a:lnTo>
                  <a:pt x="47459" y="209478"/>
                </a:lnTo>
                <a:lnTo>
                  <a:pt x="79278" y="225936"/>
                </a:lnTo>
                <a:lnTo>
                  <a:pt x="115912" y="231846"/>
                </a:lnTo>
                <a:lnTo>
                  <a:pt x="152554" y="225936"/>
                </a:lnTo>
                <a:lnTo>
                  <a:pt x="184381" y="209478"/>
                </a:lnTo>
                <a:lnTo>
                  <a:pt x="209481" y="184382"/>
                </a:lnTo>
                <a:lnTo>
                  <a:pt x="225944" y="152557"/>
                </a:lnTo>
                <a:lnTo>
                  <a:pt x="231856" y="115912"/>
                </a:lnTo>
                <a:lnTo>
                  <a:pt x="225944" y="79278"/>
                </a:lnTo>
                <a:lnTo>
                  <a:pt x="209481" y="47459"/>
                </a:lnTo>
                <a:lnTo>
                  <a:pt x="184381" y="22366"/>
                </a:lnTo>
                <a:lnTo>
                  <a:pt x="15255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1373937" y="678732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59"/>
                </a:lnTo>
                <a:lnTo>
                  <a:pt x="5910" y="79259"/>
                </a:lnTo>
                <a:lnTo>
                  <a:pt x="0" y="115891"/>
                </a:lnTo>
                <a:lnTo>
                  <a:pt x="5910" y="152546"/>
                </a:lnTo>
                <a:lnTo>
                  <a:pt x="22366" y="184377"/>
                </a:lnTo>
                <a:lnTo>
                  <a:pt x="47459" y="209476"/>
                </a:lnTo>
                <a:lnTo>
                  <a:pt x="79278" y="225935"/>
                </a:lnTo>
                <a:lnTo>
                  <a:pt x="115912" y="231846"/>
                </a:lnTo>
                <a:lnTo>
                  <a:pt x="152554" y="225935"/>
                </a:lnTo>
                <a:lnTo>
                  <a:pt x="184381" y="209476"/>
                </a:lnTo>
                <a:lnTo>
                  <a:pt x="209481" y="184377"/>
                </a:lnTo>
                <a:lnTo>
                  <a:pt x="225944" y="152546"/>
                </a:lnTo>
                <a:lnTo>
                  <a:pt x="231856" y="115891"/>
                </a:lnTo>
                <a:lnTo>
                  <a:pt x="225944" y="79259"/>
                </a:lnTo>
                <a:lnTo>
                  <a:pt x="209481" y="47446"/>
                </a:lnTo>
                <a:lnTo>
                  <a:pt x="184381" y="22359"/>
                </a:lnTo>
                <a:lnTo>
                  <a:pt x="152554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2852991" y="461314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73" y="22362"/>
                </a:lnTo>
                <a:lnTo>
                  <a:pt x="5912" y="79281"/>
                </a:lnTo>
                <a:lnTo>
                  <a:pt x="0" y="115933"/>
                </a:lnTo>
                <a:lnTo>
                  <a:pt x="5912" y="152583"/>
                </a:lnTo>
                <a:lnTo>
                  <a:pt x="22374" y="184404"/>
                </a:lnTo>
                <a:lnTo>
                  <a:pt x="47473" y="209491"/>
                </a:lnTo>
                <a:lnTo>
                  <a:pt x="79297" y="225940"/>
                </a:lnTo>
                <a:lnTo>
                  <a:pt x="115933" y="231846"/>
                </a:lnTo>
                <a:lnTo>
                  <a:pt x="152576" y="225940"/>
                </a:lnTo>
                <a:lnTo>
                  <a:pt x="184399" y="209491"/>
                </a:lnTo>
                <a:lnTo>
                  <a:pt x="209492" y="184404"/>
                </a:lnTo>
                <a:lnTo>
                  <a:pt x="225947" y="152583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2" y="47455"/>
                </a:lnTo>
                <a:lnTo>
                  <a:pt x="184399" y="22362"/>
                </a:lnTo>
                <a:lnTo>
                  <a:pt x="152576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921430" y="315339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64" y="22375"/>
                </a:lnTo>
                <a:lnTo>
                  <a:pt x="5910" y="79307"/>
                </a:lnTo>
                <a:lnTo>
                  <a:pt x="0" y="115954"/>
                </a:lnTo>
                <a:lnTo>
                  <a:pt x="5910" y="152601"/>
                </a:lnTo>
                <a:lnTo>
                  <a:pt x="22368" y="184431"/>
                </a:lnTo>
                <a:lnTo>
                  <a:pt x="47464" y="209533"/>
                </a:lnTo>
                <a:lnTo>
                  <a:pt x="79289" y="225996"/>
                </a:lnTo>
                <a:lnTo>
                  <a:pt x="115933" y="231909"/>
                </a:lnTo>
                <a:lnTo>
                  <a:pt x="152574" y="225996"/>
                </a:lnTo>
                <a:lnTo>
                  <a:pt x="184391" y="209533"/>
                </a:lnTo>
                <a:lnTo>
                  <a:pt x="209478" y="184431"/>
                </a:lnTo>
                <a:lnTo>
                  <a:pt x="225928" y="152601"/>
                </a:lnTo>
                <a:lnTo>
                  <a:pt x="231835" y="115954"/>
                </a:lnTo>
                <a:lnTo>
                  <a:pt x="225928" y="79307"/>
                </a:lnTo>
                <a:lnTo>
                  <a:pt x="209478" y="47477"/>
                </a:lnTo>
                <a:lnTo>
                  <a:pt x="184391" y="22375"/>
                </a:lnTo>
                <a:lnTo>
                  <a:pt x="152574" y="5912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071184" y="232646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57"/>
                </a:lnTo>
                <a:lnTo>
                  <a:pt x="22366" y="184382"/>
                </a:lnTo>
                <a:lnTo>
                  <a:pt x="47459" y="209478"/>
                </a:lnTo>
                <a:lnTo>
                  <a:pt x="79278" y="225936"/>
                </a:lnTo>
                <a:lnTo>
                  <a:pt x="115912" y="231846"/>
                </a:lnTo>
                <a:lnTo>
                  <a:pt x="152566" y="225936"/>
                </a:lnTo>
                <a:lnTo>
                  <a:pt x="184394" y="209478"/>
                </a:lnTo>
                <a:lnTo>
                  <a:pt x="209491" y="184382"/>
                </a:lnTo>
                <a:lnTo>
                  <a:pt x="225947" y="152557"/>
                </a:lnTo>
                <a:lnTo>
                  <a:pt x="231856" y="115912"/>
                </a:lnTo>
                <a:lnTo>
                  <a:pt x="225947" y="79278"/>
                </a:lnTo>
                <a:lnTo>
                  <a:pt x="209491" y="47459"/>
                </a:lnTo>
                <a:lnTo>
                  <a:pt x="184394" y="22366"/>
                </a:lnTo>
                <a:lnTo>
                  <a:pt x="152566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2387874" y="184357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82" y="22352"/>
                </a:lnTo>
                <a:lnTo>
                  <a:pt x="5914" y="79240"/>
                </a:lnTo>
                <a:lnTo>
                  <a:pt x="0" y="115870"/>
                </a:lnTo>
                <a:lnTo>
                  <a:pt x="5914" y="152527"/>
                </a:lnTo>
                <a:lnTo>
                  <a:pt x="22380" y="184363"/>
                </a:lnTo>
                <a:lnTo>
                  <a:pt x="47482" y="209469"/>
                </a:lnTo>
                <a:lnTo>
                  <a:pt x="79305" y="225933"/>
                </a:lnTo>
                <a:lnTo>
                  <a:pt x="115933" y="231846"/>
                </a:lnTo>
                <a:lnTo>
                  <a:pt x="152576" y="225933"/>
                </a:lnTo>
                <a:lnTo>
                  <a:pt x="184399" y="209469"/>
                </a:lnTo>
                <a:lnTo>
                  <a:pt x="209492" y="184363"/>
                </a:lnTo>
                <a:lnTo>
                  <a:pt x="225947" y="152527"/>
                </a:lnTo>
                <a:lnTo>
                  <a:pt x="231856" y="115870"/>
                </a:lnTo>
                <a:lnTo>
                  <a:pt x="225947" y="79240"/>
                </a:lnTo>
                <a:lnTo>
                  <a:pt x="209492" y="47432"/>
                </a:lnTo>
                <a:lnTo>
                  <a:pt x="184399" y="22352"/>
                </a:lnTo>
                <a:lnTo>
                  <a:pt x="152576" y="5905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04065" y="367004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2"/>
                </a:lnTo>
                <a:lnTo>
                  <a:pt x="5910" y="79281"/>
                </a:lnTo>
                <a:lnTo>
                  <a:pt x="0" y="115933"/>
                </a:lnTo>
                <a:lnTo>
                  <a:pt x="5910" y="152578"/>
                </a:lnTo>
                <a:lnTo>
                  <a:pt x="22366" y="184403"/>
                </a:lnTo>
                <a:lnTo>
                  <a:pt x="47459" y="209499"/>
                </a:lnTo>
                <a:lnTo>
                  <a:pt x="79278" y="225957"/>
                </a:lnTo>
                <a:lnTo>
                  <a:pt x="115912" y="231867"/>
                </a:lnTo>
                <a:lnTo>
                  <a:pt x="152566" y="225957"/>
                </a:lnTo>
                <a:lnTo>
                  <a:pt x="184394" y="209499"/>
                </a:lnTo>
                <a:lnTo>
                  <a:pt x="209491" y="184403"/>
                </a:lnTo>
                <a:lnTo>
                  <a:pt x="225947" y="152578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1" y="47455"/>
                </a:lnTo>
                <a:lnTo>
                  <a:pt x="184394" y="22362"/>
                </a:lnTo>
                <a:lnTo>
                  <a:pt x="152566" y="5908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1329184" y="94583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68"/>
                </a:lnTo>
                <a:lnTo>
                  <a:pt x="5910" y="79289"/>
                </a:lnTo>
                <a:lnTo>
                  <a:pt x="0" y="115933"/>
                </a:lnTo>
                <a:lnTo>
                  <a:pt x="5910" y="152578"/>
                </a:lnTo>
                <a:lnTo>
                  <a:pt x="22368" y="184403"/>
                </a:lnTo>
                <a:lnTo>
                  <a:pt x="47464" y="209499"/>
                </a:lnTo>
                <a:lnTo>
                  <a:pt x="79289" y="225957"/>
                </a:lnTo>
                <a:lnTo>
                  <a:pt x="115933" y="231867"/>
                </a:lnTo>
                <a:lnTo>
                  <a:pt x="152572" y="225957"/>
                </a:lnTo>
                <a:lnTo>
                  <a:pt x="184394" y="209499"/>
                </a:lnTo>
                <a:lnTo>
                  <a:pt x="209489" y="184403"/>
                </a:lnTo>
                <a:lnTo>
                  <a:pt x="225946" y="152578"/>
                </a:lnTo>
                <a:lnTo>
                  <a:pt x="231856" y="115933"/>
                </a:lnTo>
                <a:lnTo>
                  <a:pt x="225946" y="79289"/>
                </a:lnTo>
                <a:lnTo>
                  <a:pt x="209489" y="47464"/>
                </a:lnTo>
                <a:lnTo>
                  <a:pt x="184394" y="22368"/>
                </a:lnTo>
                <a:lnTo>
                  <a:pt x="152572" y="5910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0" y="2395097"/>
            <a:ext cx="66675" cy="207010"/>
          </a:xfrm>
          <a:custGeom>
            <a:avLst/>
            <a:gdLst/>
            <a:ahLst/>
            <a:cxnLst/>
            <a:rect l="l" t="t" r="r" b="b"/>
            <a:pathLst>
              <a:path w="66675" h="207010">
                <a:moveTo>
                  <a:pt x="0" y="0"/>
                </a:moveTo>
                <a:lnTo>
                  <a:pt x="0" y="206726"/>
                </a:lnTo>
                <a:lnTo>
                  <a:pt x="18956" y="196923"/>
                </a:lnTo>
                <a:lnTo>
                  <a:pt x="44046" y="171833"/>
                </a:lnTo>
                <a:lnTo>
                  <a:pt x="60500" y="140013"/>
                </a:lnTo>
                <a:lnTo>
                  <a:pt x="66409" y="103371"/>
                </a:lnTo>
                <a:lnTo>
                  <a:pt x="60500" y="66726"/>
                </a:lnTo>
                <a:lnTo>
                  <a:pt x="44046" y="34901"/>
                </a:lnTo>
                <a:lnTo>
                  <a:pt x="18956" y="9805"/>
                </a:lnTo>
                <a:lnTo>
                  <a:pt x="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626549" y="801146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12" y="0"/>
                </a:moveTo>
                <a:lnTo>
                  <a:pt x="47450" y="22359"/>
                </a:lnTo>
                <a:lnTo>
                  <a:pt x="5908" y="79259"/>
                </a:lnTo>
                <a:lnTo>
                  <a:pt x="0" y="115891"/>
                </a:lnTo>
                <a:lnTo>
                  <a:pt x="5908" y="152546"/>
                </a:lnTo>
                <a:lnTo>
                  <a:pt x="22360" y="184377"/>
                </a:lnTo>
                <a:lnTo>
                  <a:pt x="47450" y="209476"/>
                </a:lnTo>
                <a:lnTo>
                  <a:pt x="79270" y="225935"/>
                </a:lnTo>
                <a:lnTo>
                  <a:pt x="115912" y="231846"/>
                </a:lnTo>
                <a:lnTo>
                  <a:pt x="152549" y="225935"/>
                </a:lnTo>
                <a:lnTo>
                  <a:pt x="184366" y="209476"/>
                </a:lnTo>
                <a:lnTo>
                  <a:pt x="209454" y="184377"/>
                </a:lnTo>
                <a:lnTo>
                  <a:pt x="225906" y="152546"/>
                </a:lnTo>
                <a:lnTo>
                  <a:pt x="231814" y="115891"/>
                </a:lnTo>
                <a:lnTo>
                  <a:pt x="225906" y="79259"/>
                </a:lnTo>
                <a:lnTo>
                  <a:pt x="209454" y="47446"/>
                </a:lnTo>
                <a:lnTo>
                  <a:pt x="184366" y="22359"/>
                </a:lnTo>
                <a:lnTo>
                  <a:pt x="152549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10939876" y="10520564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55" y="22366"/>
                </a:lnTo>
                <a:lnTo>
                  <a:pt x="5909" y="79278"/>
                </a:lnTo>
                <a:lnTo>
                  <a:pt x="0" y="115912"/>
                </a:lnTo>
                <a:lnTo>
                  <a:pt x="5909" y="152565"/>
                </a:lnTo>
                <a:lnTo>
                  <a:pt x="22365" y="184391"/>
                </a:lnTo>
                <a:lnTo>
                  <a:pt x="47455" y="209484"/>
                </a:lnTo>
                <a:lnTo>
                  <a:pt x="79267" y="225938"/>
                </a:lnTo>
                <a:lnTo>
                  <a:pt x="115891" y="231846"/>
                </a:lnTo>
                <a:lnTo>
                  <a:pt x="152547" y="225938"/>
                </a:lnTo>
                <a:lnTo>
                  <a:pt x="184371" y="209484"/>
                </a:lnTo>
                <a:lnTo>
                  <a:pt x="209459" y="184391"/>
                </a:lnTo>
                <a:lnTo>
                  <a:pt x="225908" y="152565"/>
                </a:lnTo>
                <a:lnTo>
                  <a:pt x="231814" y="115912"/>
                </a:lnTo>
                <a:lnTo>
                  <a:pt x="225908" y="79278"/>
                </a:lnTo>
                <a:lnTo>
                  <a:pt x="209459" y="47459"/>
                </a:lnTo>
                <a:lnTo>
                  <a:pt x="184371" y="22366"/>
                </a:lnTo>
                <a:lnTo>
                  <a:pt x="152547" y="5910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13478543" y="1034863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46" y="22366"/>
                </a:lnTo>
                <a:lnTo>
                  <a:pt x="5907" y="79278"/>
                </a:lnTo>
                <a:lnTo>
                  <a:pt x="0" y="115912"/>
                </a:lnTo>
                <a:lnTo>
                  <a:pt x="5907" y="152565"/>
                </a:lnTo>
                <a:lnTo>
                  <a:pt x="22359" y="184391"/>
                </a:lnTo>
                <a:lnTo>
                  <a:pt x="47446" y="209484"/>
                </a:lnTo>
                <a:lnTo>
                  <a:pt x="79259" y="225938"/>
                </a:lnTo>
                <a:lnTo>
                  <a:pt x="115891" y="231846"/>
                </a:lnTo>
                <a:lnTo>
                  <a:pt x="152547" y="225938"/>
                </a:lnTo>
                <a:lnTo>
                  <a:pt x="184371" y="209484"/>
                </a:lnTo>
                <a:lnTo>
                  <a:pt x="209459" y="184391"/>
                </a:lnTo>
                <a:lnTo>
                  <a:pt x="225908" y="152565"/>
                </a:lnTo>
                <a:lnTo>
                  <a:pt x="231814" y="115912"/>
                </a:lnTo>
                <a:lnTo>
                  <a:pt x="225908" y="79278"/>
                </a:lnTo>
                <a:lnTo>
                  <a:pt x="209459" y="47459"/>
                </a:lnTo>
                <a:lnTo>
                  <a:pt x="184371" y="22366"/>
                </a:lnTo>
                <a:lnTo>
                  <a:pt x="152547" y="5910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14971796" y="1096858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66"/>
                </a:lnTo>
                <a:lnTo>
                  <a:pt x="5912" y="79278"/>
                </a:lnTo>
                <a:lnTo>
                  <a:pt x="0" y="115912"/>
                </a:lnTo>
                <a:lnTo>
                  <a:pt x="5912" y="152557"/>
                </a:lnTo>
                <a:lnTo>
                  <a:pt x="22372" y="184382"/>
                </a:lnTo>
                <a:lnTo>
                  <a:pt x="47468" y="209478"/>
                </a:lnTo>
                <a:lnTo>
                  <a:pt x="79286" y="225936"/>
                </a:lnTo>
                <a:lnTo>
                  <a:pt x="115912" y="231846"/>
                </a:lnTo>
                <a:lnTo>
                  <a:pt x="152564" y="225936"/>
                </a:lnTo>
                <a:lnTo>
                  <a:pt x="184387" y="209478"/>
                </a:lnTo>
                <a:lnTo>
                  <a:pt x="209477" y="184382"/>
                </a:lnTo>
                <a:lnTo>
                  <a:pt x="225928" y="152557"/>
                </a:lnTo>
                <a:lnTo>
                  <a:pt x="231835" y="115912"/>
                </a:lnTo>
                <a:lnTo>
                  <a:pt x="225928" y="79278"/>
                </a:lnTo>
                <a:lnTo>
                  <a:pt x="209477" y="47459"/>
                </a:lnTo>
                <a:lnTo>
                  <a:pt x="184387" y="22366"/>
                </a:lnTo>
                <a:lnTo>
                  <a:pt x="15256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17659776" y="992323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68"/>
                </a:lnTo>
                <a:lnTo>
                  <a:pt x="5912" y="79289"/>
                </a:lnTo>
                <a:lnTo>
                  <a:pt x="0" y="115933"/>
                </a:lnTo>
                <a:lnTo>
                  <a:pt x="5912" y="152580"/>
                </a:lnTo>
                <a:lnTo>
                  <a:pt x="22372" y="184410"/>
                </a:lnTo>
                <a:lnTo>
                  <a:pt x="47468" y="209512"/>
                </a:lnTo>
                <a:lnTo>
                  <a:pt x="79286" y="225975"/>
                </a:lnTo>
                <a:lnTo>
                  <a:pt x="115912" y="231888"/>
                </a:lnTo>
                <a:lnTo>
                  <a:pt x="152560" y="225975"/>
                </a:lnTo>
                <a:lnTo>
                  <a:pt x="184382" y="209512"/>
                </a:lnTo>
                <a:lnTo>
                  <a:pt x="209474" y="184410"/>
                </a:lnTo>
                <a:lnTo>
                  <a:pt x="225927" y="152580"/>
                </a:lnTo>
                <a:lnTo>
                  <a:pt x="231835" y="115933"/>
                </a:lnTo>
                <a:lnTo>
                  <a:pt x="225927" y="79289"/>
                </a:lnTo>
                <a:lnTo>
                  <a:pt x="209474" y="47464"/>
                </a:lnTo>
                <a:lnTo>
                  <a:pt x="184382" y="22368"/>
                </a:lnTo>
                <a:lnTo>
                  <a:pt x="152560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19003714" y="740838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60"/>
                </a:lnTo>
                <a:lnTo>
                  <a:pt x="5910" y="79270"/>
                </a:lnTo>
                <a:lnTo>
                  <a:pt x="0" y="115912"/>
                </a:lnTo>
                <a:lnTo>
                  <a:pt x="5910" y="152546"/>
                </a:lnTo>
                <a:lnTo>
                  <a:pt x="22366" y="184365"/>
                </a:lnTo>
                <a:lnTo>
                  <a:pt x="47459" y="209458"/>
                </a:lnTo>
                <a:lnTo>
                  <a:pt x="79278" y="225915"/>
                </a:lnTo>
                <a:lnTo>
                  <a:pt x="115912" y="231825"/>
                </a:lnTo>
                <a:lnTo>
                  <a:pt x="152564" y="225915"/>
                </a:lnTo>
                <a:lnTo>
                  <a:pt x="184387" y="209458"/>
                </a:lnTo>
                <a:lnTo>
                  <a:pt x="209477" y="184365"/>
                </a:lnTo>
                <a:lnTo>
                  <a:pt x="225928" y="152546"/>
                </a:lnTo>
                <a:lnTo>
                  <a:pt x="231835" y="115912"/>
                </a:lnTo>
                <a:lnTo>
                  <a:pt x="225928" y="79270"/>
                </a:lnTo>
                <a:lnTo>
                  <a:pt x="209477" y="47450"/>
                </a:lnTo>
                <a:lnTo>
                  <a:pt x="184387" y="22360"/>
                </a:lnTo>
                <a:lnTo>
                  <a:pt x="152564" y="5908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18406454" y="619001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4" y="22354"/>
                </a:lnTo>
                <a:lnTo>
                  <a:pt x="5910" y="79262"/>
                </a:lnTo>
                <a:lnTo>
                  <a:pt x="0" y="115912"/>
                </a:lnTo>
                <a:lnTo>
                  <a:pt x="5910" y="152549"/>
                </a:lnTo>
                <a:lnTo>
                  <a:pt x="22368" y="184373"/>
                </a:lnTo>
                <a:lnTo>
                  <a:pt x="47464" y="209472"/>
                </a:lnTo>
                <a:lnTo>
                  <a:pt x="79289" y="225934"/>
                </a:lnTo>
                <a:lnTo>
                  <a:pt x="115933" y="231846"/>
                </a:lnTo>
                <a:lnTo>
                  <a:pt x="152572" y="225934"/>
                </a:lnTo>
                <a:lnTo>
                  <a:pt x="184394" y="209472"/>
                </a:lnTo>
                <a:lnTo>
                  <a:pt x="209489" y="184373"/>
                </a:lnTo>
                <a:lnTo>
                  <a:pt x="225946" y="152549"/>
                </a:lnTo>
                <a:lnTo>
                  <a:pt x="231856" y="115912"/>
                </a:lnTo>
                <a:lnTo>
                  <a:pt x="225946" y="79262"/>
                </a:lnTo>
                <a:lnTo>
                  <a:pt x="209489" y="47441"/>
                </a:lnTo>
                <a:lnTo>
                  <a:pt x="184394" y="22354"/>
                </a:lnTo>
                <a:lnTo>
                  <a:pt x="152572" y="5906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17707838" y="264087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58"/>
                </a:lnTo>
                <a:lnTo>
                  <a:pt x="5910" y="79249"/>
                </a:lnTo>
                <a:lnTo>
                  <a:pt x="0" y="115870"/>
                </a:lnTo>
                <a:lnTo>
                  <a:pt x="5910" y="152527"/>
                </a:lnTo>
                <a:lnTo>
                  <a:pt x="22366" y="184363"/>
                </a:lnTo>
                <a:lnTo>
                  <a:pt x="47459" y="209469"/>
                </a:lnTo>
                <a:lnTo>
                  <a:pt x="79278" y="225933"/>
                </a:lnTo>
                <a:lnTo>
                  <a:pt x="115912" y="231846"/>
                </a:lnTo>
                <a:lnTo>
                  <a:pt x="152564" y="225933"/>
                </a:lnTo>
                <a:lnTo>
                  <a:pt x="184387" y="209469"/>
                </a:lnTo>
                <a:lnTo>
                  <a:pt x="209477" y="184363"/>
                </a:lnTo>
                <a:lnTo>
                  <a:pt x="225928" y="152527"/>
                </a:lnTo>
                <a:lnTo>
                  <a:pt x="231835" y="115870"/>
                </a:lnTo>
                <a:lnTo>
                  <a:pt x="225928" y="79249"/>
                </a:lnTo>
                <a:lnTo>
                  <a:pt x="209477" y="47441"/>
                </a:lnTo>
                <a:lnTo>
                  <a:pt x="184387" y="22358"/>
                </a:lnTo>
                <a:lnTo>
                  <a:pt x="152564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17361042" y="648874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73" y="22358"/>
                </a:lnTo>
                <a:lnTo>
                  <a:pt x="5912" y="79249"/>
                </a:lnTo>
                <a:lnTo>
                  <a:pt x="0" y="115870"/>
                </a:lnTo>
                <a:lnTo>
                  <a:pt x="5912" y="152525"/>
                </a:lnTo>
                <a:lnTo>
                  <a:pt x="22374" y="184356"/>
                </a:lnTo>
                <a:lnTo>
                  <a:pt x="47473" y="209455"/>
                </a:lnTo>
                <a:lnTo>
                  <a:pt x="79297" y="225914"/>
                </a:lnTo>
                <a:lnTo>
                  <a:pt x="115933" y="231825"/>
                </a:lnTo>
                <a:lnTo>
                  <a:pt x="152587" y="225914"/>
                </a:lnTo>
                <a:lnTo>
                  <a:pt x="184415" y="209455"/>
                </a:lnTo>
                <a:lnTo>
                  <a:pt x="209511" y="184356"/>
                </a:lnTo>
                <a:lnTo>
                  <a:pt x="225968" y="152525"/>
                </a:lnTo>
                <a:lnTo>
                  <a:pt x="231877" y="115870"/>
                </a:lnTo>
                <a:lnTo>
                  <a:pt x="225968" y="79249"/>
                </a:lnTo>
                <a:lnTo>
                  <a:pt x="209511" y="47441"/>
                </a:lnTo>
                <a:lnTo>
                  <a:pt x="184415" y="22358"/>
                </a:lnTo>
                <a:lnTo>
                  <a:pt x="152587" y="5907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15270424" y="902341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62"/>
                </a:lnTo>
                <a:lnTo>
                  <a:pt x="5910" y="79281"/>
                </a:lnTo>
                <a:lnTo>
                  <a:pt x="0" y="115933"/>
                </a:lnTo>
                <a:lnTo>
                  <a:pt x="5910" y="152567"/>
                </a:lnTo>
                <a:lnTo>
                  <a:pt x="22368" y="184386"/>
                </a:lnTo>
                <a:lnTo>
                  <a:pt x="47464" y="209479"/>
                </a:lnTo>
                <a:lnTo>
                  <a:pt x="79289" y="225936"/>
                </a:lnTo>
                <a:lnTo>
                  <a:pt x="115933" y="231846"/>
                </a:lnTo>
                <a:lnTo>
                  <a:pt x="152585" y="225936"/>
                </a:lnTo>
                <a:lnTo>
                  <a:pt x="184408" y="209479"/>
                </a:lnTo>
                <a:lnTo>
                  <a:pt x="209498" y="184386"/>
                </a:lnTo>
                <a:lnTo>
                  <a:pt x="225949" y="152567"/>
                </a:lnTo>
                <a:lnTo>
                  <a:pt x="231856" y="115933"/>
                </a:lnTo>
                <a:lnTo>
                  <a:pt x="225949" y="79281"/>
                </a:lnTo>
                <a:lnTo>
                  <a:pt x="209498" y="47455"/>
                </a:lnTo>
                <a:lnTo>
                  <a:pt x="184408" y="22362"/>
                </a:lnTo>
                <a:lnTo>
                  <a:pt x="152585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0" y="1061768"/>
            <a:ext cx="4037965" cy="2207895"/>
          </a:xfrm>
          <a:custGeom>
            <a:avLst/>
            <a:gdLst/>
            <a:ahLst/>
            <a:cxnLst/>
            <a:rect l="l" t="t" r="r" b="b"/>
            <a:pathLst>
              <a:path w="4037965" h="2207895">
                <a:moveTo>
                  <a:pt x="4037363" y="2207576"/>
                </a:moveTo>
                <a:lnTo>
                  <a:pt x="1445128" y="0"/>
                </a:lnTo>
                <a:lnTo>
                  <a:pt x="0" y="69525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373433" y="3785989"/>
            <a:ext cx="2644140" cy="943610"/>
          </a:xfrm>
          <a:custGeom>
            <a:avLst/>
            <a:gdLst/>
            <a:ahLst/>
            <a:cxnLst/>
            <a:rect l="l" t="t" r="r" b="b"/>
            <a:pathLst>
              <a:path w="2644140" h="943610">
                <a:moveTo>
                  <a:pt x="2644139" y="943112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3187096" y="829922"/>
            <a:ext cx="2550795" cy="1612900"/>
          </a:xfrm>
          <a:custGeom>
            <a:avLst/>
            <a:gdLst/>
            <a:ahLst/>
            <a:cxnLst/>
            <a:rect l="l" t="t" r="r" b="b"/>
            <a:pathLst>
              <a:path w="2550795" h="1612900">
                <a:moveTo>
                  <a:pt x="0" y="1612453"/>
                </a:moveTo>
                <a:lnTo>
                  <a:pt x="255019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373434" y="1902507"/>
            <a:ext cx="2187575" cy="1884045"/>
          </a:xfrm>
          <a:custGeom>
            <a:avLst/>
            <a:gdLst/>
            <a:ahLst/>
            <a:cxnLst/>
            <a:rect l="l" t="t" r="r" b="b"/>
            <a:pathLst>
              <a:path w="2187575" h="1884045">
                <a:moveTo>
                  <a:pt x="0" y="1883471"/>
                </a:moveTo>
                <a:lnTo>
                  <a:pt x="218734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1922" y="1575237"/>
            <a:ext cx="17700254" cy="502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4622" y="3108537"/>
            <a:ext cx="17674854" cy="5431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9.jpg"/><Relationship Id="rId4" Type="http://schemas.openxmlformats.org/officeDocument/2006/relationships/image" Target="../media/image113.png"/><Relationship Id="rId9" Type="http://schemas.openxmlformats.org/officeDocument/2006/relationships/image" Target="../media/image11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jpeg"/><Relationship Id="rId5" Type="http://schemas.openxmlformats.org/officeDocument/2006/relationships/image" Target="../media/image125.jpg"/><Relationship Id="rId4" Type="http://schemas.openxmlformats.org/officeDocument/2006/relationships/image" Target="../media/image1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5.png"/><Relationship Id="rId4" Type="http://schemas.openxmlformats.org/officeDocument/2006/relationships/image" Target="../media/image130.png"/><Relationship Id="rId9" Type="http://schemas.openxmlformats.org/officeDocument/2006/relationships/image" Target="../media/image1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2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e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41.jpg"/><Relationship Id="rId4" Type="http://schemas.openxmlformats.org/officeDocument/2006/relationships/image" Target="../media/image1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20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Рисунок 2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34" y="207061"/>
            <a:ext cx="6504384" cy="6504384"/>
          </a:xfrm>
          <a:prstGeom prst="rect">
            <a:avLst/>
          </a:prstGeom>
        </p:spPr>
      </p:pic>
      <p:sp>
        <p:nvSpPr>
          <p:cNvPr id="190" name="object 190"/>
          <p:cNvSpPr/>
          <p:nvPr/>
        </p:nvSpPr>
        <p:spPr>
          <a:xfrm>
            <a:off x="20037673" y="8706713"/>
            <a:ext cx="66675" cy="207010"/>
          </a:xfrm>
          <a:custGeom>
            <a:avLst/>
            <a:gdLst/>
            <a:ahLst/>
            <a:cxnLst/>
            <a:rect l="l" t="t" r="r" b="b"/>
            <a:pathLst>
              <a:path w="66675" h="207009">
                <a:moveTo>
                  <a:pt x="66427" y="0"/>
                </a:moveTo>
                <a:lnTo>
                  <a:pt x="47452" y="9812"/>
                </a:lnTo>
                <a:lnTo>
                  <a:pt x="22363" y="34904"/>
                </a:lnTo>
                <a:lnTo>
                  <a:pt x="5909" y="66727"/>
                </a:lnTo>
                <a:lnTo>
                  <a:pt x="0" y="103374"/>
                </a:lnTo>
                <a:lnTo>
                  <a:pt x="5909" y="140013"/>
                </a:lnTo>
                <a:lnTo>
                  <a:pt x="22363" y="171835"/>
                </a:lnTo>
                <a:lnTo>
                  <a:pt x="47452" y="196930"/>
                </a:lnTo>
                <a:lnTo>
                  <a:pt x="66427" y="206745"/>
                </a:lnTo>
                <a:lnTo>
                  <a:pt x="66427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 txBox="1"/>
          <p:nvPr/>
        </p:nvSpPr>
        <p:spPr>
          <a:xfrm>
            <a:off x="3852328" y="7624342"/>
            <a:ext cx="12506325" cy="2574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0395"/>
              </a:lnSpc>
            </a:pPr>
            <a:r>
              <a:rPr lang="ru-RU" sz="8000" b="1" dirty="0" smtClean="0">
                <a:solidFill>
                  <a:srgbClr val="1A1A1A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Единый личный кабинет для </a:t>
            </a:r>
            <a:r>
              <a:rPr lang="ru-RU" sz="8000" b="1" dirty="0" err="1" smtClean="0">
                <a:solidFill>
                  <a:srgbClr val="1A1A1A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госуслуг</a:t>
            </a:r>
            <a:endParaRPr sz="80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283" name="object 6"/>
          <p:cNvSpPr txBox="1"/>
          <p:nvPr/>
        </p:nvSpPr>
        <p:spPr>
          <a:xfrm>
            <a:off x="7110932" y="6682642"/>
            <a:ext cx="5989118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Министерство информатизации и связи  Республики Татарстан</a:t>
            </a:r>
          </a:p>
        </p:txBody>
      </p:sp>
      <p:pic>
        <p:nvPicPr>
          <p:cNvPr id="257" name="Рисунок 2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618" y="241988"/>
            <a:ext cx="4724565" cy="4757489"/>
          </a:xfrm>
          <a:prstGeom prst="rect">
            <a:avLst/>
          </a:prstGeom>
        </p:spPr>
      </p:pic>
      <p:pic>
        <p:nvPicPr>
          <p:cNvPr id="212" name="Рисунок 2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962" y="227263"/>
            <a:ext cx="4724565" cy="4757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1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65" y="326084"/>
            <a:ext cx="4385994" cy="4385994"/>
          </a:xfrm>
          <a:prstGeom prst="rect">
            <a:avLst/>
          </a:prstGeom>
        </p:spPr>
      </p:pic>
      <p:pic>
        <p:nvPicPr>
          <p:cNvPr id="128" name="Рисунок 1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53" y="5078611"/>
            <a:ext cx="3688853" cy="3688853"/>
          </a:xfrm>
          <a:prstGeom prst="rect">
            <a:avLst/>
          </a:prstGeom>
        </p:spPr>
      </p:pic>
      <p:sp>
        <p:nvSpPr>
          <p:cNvPr id="129" name="Прямоугольник 128"/>
          <p:cNvSpPr/>
          <p:nvPr/>
        </p:nvSpPr>
        <p:spPr>
          <a:xfrm>
            <a:off x="3235256" y="8647102"/>
            <a:ext cx="387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gosuslugi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0" name="Рисунок 1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170" y="1046163"/>
            <a:ext cx="6500008" cy="957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Скругленный прямоугольник 130"/>
          <p:cNvSpPr/>
          <p:nvPr/>
        </p:nvSpPr>
        <p:spPr>
          <a:xfrm>
            <a:off x="10196066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713912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2237866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4751414" y="4801469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14732568" y="1965952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2198185" y="4800437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8414091" y="1694235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14706286" y="7955119"/>
            <a:ext cx="3256659" cy="2396327"/>
          </a:xfrm>
          <a:prstGeom prst="roundRect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236799" y="1977077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0" name="Рисунок 13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5" t="10280" r="14796" b="7039"/>
          <a:stretch/>
        </p:blipFill>
        <p:spPr>
          <a:xfrm>
            <a:off x="11283562" y="8209474"/>
            <a:ext cx="1081668" cy="1380059"/>
          </a:xfrm>
          <a:prstGeom prst="rect">
            <a:avLst/>
          </a:prstGeom>
        </p:spPr>
      </p:pic>
      <p:pic>
        <p:nvPicPr>
          <p:cNvPr id="141" name="Рисунок 1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757" y="8098356"/>
            <a:ext cx="1428352" cy="1552556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31" y="4986575"/>
            <a:ext cx="1385534" cy="1385534"/>
          </a:xfrm>
          <a:prstGeom prst="rect">
            <a:avLst/>
          </a:prstGeom>
        </p:spPr>
      </p:pic>
      <p:pic>
        <p:nvPicPr>
          <p:cNvPr id="143" name="Рисунок 1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950" y="4885616"/>
            <a:ext cx="1545817" cy="1657889"/>
          </a:xfrm>
          <a:prstGeom prst="rect">
            <a:avLst/>
          </a:prstGeom>
        </p:spPr>
      </p:pic>
      <p:pic>
        <p:nvPicPr>
          <p:cNvPr id="144" name="Рисунок 1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502" y="1810887"/>
            <a:ext cx="1536277" cy="1536277"/>
          </a:xfrm>
          <a:prstGeom prst="rect">
            <a:avLst/>
          </a:prstGeom>
        </p:spPr>
      </p:pic>
      <p:sp>
        <p:nvSpPr>
          <p:cNvPr id="145" name="Прямоугольник 144"/>
          <p:cNvSpPr/>
          <p:nvPr/>
        </p:nvSpPr>
        <p:spPr>
          <a:xfrm>
            <a:off x="8683898" y="3461563"/>
            <a:ext cx="2684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Портал </a:t>
            </a:r>
            <a:r>
              <a:rPr lang="ru-RU" sz="2400" b="1" dirty="0" err="1" smtClean="0"/>
              <a:t>госуслуг</a:t>
            </a:r>
            <a:r>
              <a:rPr lang="ru-RU" sz="2400" b="1" dirty="0" smtClean="0"/>
              <a:t> </a:t>
            </a:r>
            <a:r>
              <a:rPr lang="ru-RU" sz="2400" b="1" dirty="0"/>
              <a:t>РТ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2264335" y="6588079"/>
            <a:ext cx="3140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Пенсионный фонд РФ</a:t>
            </a:r>
            <a:endParaRPr lang="ru-RU" sz="24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14742424" y="6575898"/>
            <a:ext cx="3320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Судебные приставы РФ</a:t>
            </a:r>
            <a:endParaRPr lang="ru-RU" sz="24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6868267" y="9792549"/>
            <a:ext cx="3086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ГАС РФ «Правосудие»</a:t>
            </a:r>
            <a:endParaRPr lang="ru-RU" sz="24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10235703" y="9693154"/>
            <a:ext cx="3210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На Дальний </a:t>
            </a:r>
            <a:r>
              <a:rPr lang="ru-RU" sz="2400" b="1" dirty="0" err="1" smtClean="0"/>
              <a:t>Восток.рф</a:t>
            </a:r>
            <a:endParaRPr lang="ru-RU" sz="2400" b="1" dirty="0"/>
          </a:p>
        </p:txBody>
      </p:sp>
      <p:pic>
        <p:nvPicPr>
          <p:cNvPr id="150" name="Рисунок 1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311" y="2099221"/>
            <a:ext cx="1569116" cy="1723413"/>
          </a:xfrm>
          <a:prstGeom prst="rect">
            <a:avLst/>
          </a:prstGeom>
        </p:spPr>
      </p:pic>
      <p:sp>
        <p:nvSpPr>
          <p:cNvPr id="151" name="Прямоугольник 150"/>
          <p:cNvSpPr/>
          <p:nvPr/>
        </p:nvSpPr>
        <p:spPr>
          <a:xfrm>
            <a:off x="2893507" y="3826943"/>
            <a:ext cx="1898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/>
              <a:t>Госуслуги</a:t>
            </a:r>
            <a:r>
              <a:rPr lang="ru-RU" sz="2400" b="1" dirty="0" smtClean="0"/>
              <a:t> РФ</a:t>
            </a:r>
            <a:endParaRPr lang="ru-RU" sz="2400" b="1" dirty="0"/>
          </a:p>
        </p:txBody>
      </p:sp>
      <p:pic>
        <p:nvPicPr>
          <p:cNvPr id="152" name="Рисунок 1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159" y="2097800"/>
            <a:ext cx="1406303" cy="1464552"/>
          </a:xfrm>
          <a:prstGeom prst="rect">
            <a:avLst/>
          </a:prstGeom>
        </p:spPr>
      </p:pic>
      <p:sp>
        <p:nvSpPr>
          <p:cNvPr id="153" name="Прямоугольник 152"/>
          <p:cNvSpPr/>
          <p:nvPr/>
        </p:nvSpPr>
        <p:spPr>
          <a:xfrm>
            <a:off x="14996726" y="3490682"/>
            <a:ext cx="3014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Федеральная налоговая служба</a:t>
            </a:r>
            <a:endParaRPr lang="ru-RU" sz="2400" b="1" dirty="0"/>
          </a:p>
        </p:txBody>
      </p:sp>
      <p:cxnSp>
        <p:nvCxnSpPr>
          <p:cNvPr id="154" name="Прямая соединительная линия 153"/>
          <p:cNvCxnSpPr/>
          <p:nvPr/>
        </p:nvCxnSpPr>
        <p:spPr>
          <a:xfrm flipV="1">
            <a:off x="11471736" y="3869780"/>
            <a:ext cx="3217930" cy="1256412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5" name="Скругленный прямоугольник 154"/>
          <p:cNvSpPr/>
          <p:nvPr/>
        </p:nvSpPr>
        <p:spPr>
          <a:xfrm>
            <a:off x="8414091" y="4728814"/>
            <a:ext cx="3275919" cy="2144146"/>
          </a:xfrm>
          <a:prstGeom prst="roundRect">
            <a:avLst/>
          </a:prstGeom>
          <a:ln w="38100">
            <a:solidFill>
              <a:srgbClr val="EF405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Прямоугольник 155"/>
          <p:cNvSpPr/>
          <p:nvPr/>
        </p:nvSpPr>
        <p:spPr>
          <a:xfrm>
            <a:off x="8159302" y="5418002"/>
            <a:ext cx="3785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Единый личный кабинет</a:t>
            </a:r>
            <a:endParaRPr lang="ru-RU" sz="2800" b="1" dirty="0"/>
          </a:p>
        </p:txBody>
      </p:sp>
      <p:cxnSp>
        <p:nvCxnSpPr>
          <p:cNvPr id="157" name="Прямая соединительная линия 156"/>
          <p:cNvCxnSpPr>
            <a:stCxn id="155" idx="0"/>
          </p:cNvCxnSpPr>
          <p:nvPr/>
        </p:nvCxnSpPr>
        <p:spPr>
          <a:xfrm flipV="1">
            <a:off x="10052051" y="4229616"/>
            <a:ext cx="3256" cy="49919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>
            <a:endCxn id="131" idx="0"/>
          </p:cNvCxnSpPr>
          <p:nvPr/>
        </p:nvCxnSpPr>
        <p:spPr>
          <a:xfrm>
            <a:off x="11231571" y="6915351"/>
            <a:ext cx="592825" cy="1042802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>
            <a:stCxn id="155" idx="3"/>
          </p:cNvCxnSpPr>
          <p:nvPr/>
        </p:nvCxnSpPr>
        <p:spPr>
          <a:xfrm>
            <a:off x="11690010" y="5800887"/>
            <a:ext cx="3025220" cy="24461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>
            <a:stCxn id="132" idx="0"/>
          </p:cNvCxnSpPr>
          <p:nvPr/>
        </p:nvCxnSpPr>
        <p:spPr>
          <a:xfrm flipV="1">
            <a:off x="8342242" y="6899578"/>
            <a:ext cx="580362" cy="1058575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>
            <a:endCxn id="155" idx="1"/>
          </p:cNvCxnSpPr>
          <p:nvPr/>
        </p:nvCxnSpPr>
        <p:spPr>
          <a:xfrm flipV="1">
            <a:off x="5512023" y="5800887"/>
            <a:ext cx="2902068" cy="104056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5484005" y="3987694"/>
            <a:ext cx="2913950" cy="113849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3" name="Рисунок 1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295" y="8141756"/>
            <a:ext cx="1395998" cy="1395998"/>
          </a:xfrm>
          <a:prstGeom prst="rect">
            <a:avLst/>
          </a:prstGeom>
        </p:spPr>
      </p:pic>
      <p:pic>
        <p:nvPicPr>
          <p:cNvPr id="164" name="Рисунок 16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783" y="8209474"/>
            <a:ext cx="1181759" cy="1181759"/>
          </a:xfrm>
          <a:prstGeom prst="rect">
            <a:avLst/>
          </a:prstGeom>
        </p:spPr>
      </p:pic>
      <p:sp>
        <p:nvSpPr>
          <p:cNvPr id="165" name="Прямоугольник 164"/>
          <p:cNvSpPr/>
          <p:nvPr/>
        </p:nvSpPr>
        <p:spPr>
          <a:xfrm>
            <a:off x="2840921" y="9579894"/>
            <a:ext cx="2076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Доступ к </a:t>
            </a:r>
            <a:r>
              <a:rPr lang="en-US" sz="2400" b="1" dirty="0" err="1" smtClean="0"/>
              <a:t>WI-Fi</a:t>
            </a:r>
            <a:endParaRPr lang="ru-RU" sz="2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flipV="1">
            <a:off x="5508208" y="6285957"/>
            <a:ext cx="2889329" cy="206120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7" name="Прямоугольник 166"/>
          <p:cNvSpPr/>
          <p:nvPr/>
        </p:nvSpPr>
        <p:spPr>
          <a:xfrm>
            <a:off x="14780567" y="9391233"/>
            <a:ext cx="31080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Открытие банковских</a:t>
            </a:r>
          </a:p>
          <a:p>
            <a:pPr algn="ctr"/>
            <a:r>
              <a:rPr lang="ru-RU" sz="2400" b="1" dirty="0" smtClean="0"/>
              <a:t>счетов</a:t>
            </a:r>
            <a:endParaRPr lang="ru-RU" sz="2400" b="1" dirty="0"/>
          </a:p>
        </p:txBody>
      </p:sp>
      <p:cxnSp>
        <p:nvCxnSpPr>
          <p:cNvPr id="168" name="Прямая соединительная линия 167"/>
          <p:cNvCxnSpPr/>
          <p:nvPr/>
        </p:nvCxnSpPr>
        <p:spPr>
          <a:xfrm flipH="1" flipV="1">
            <a:off x="11690010" y="6281811"/>
            <a:ext cx="2959246" cy="20653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1169888" y="4201469"/>
            <a:ext cx="179551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/ заменить водительские права   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рублей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endParaRPr lang="ru-RU" sz="4000" dirty="0" smtClean="0">
              <a:solidFill>
                <a:srgbClr val="0B68AF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Зарегистрировать транспортное средство   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рублей</a:t>
            </a: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загранпаспорт старого поколения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4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загранпаспорт нового поколения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3 500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450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паспорт гражданина РФ                     </a:t>
            </a:r>
            <a:r>
              <a:rPr lang="en-US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210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b="1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26" y="614115"/>
            <a:ext cx="4500012" cy="3143050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3499322" y="1723975"/>
            <a:ext cx="36452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 smtClean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gosuslugi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 smtClean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091949" y="1902504"/>
            <a:ext cx="50331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EE405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со скидкой 30% </a:t>
            </a:r>
            <a:endParaRPr lang="ru-RU" sz="5400" b="1" dirty="0">
              <a:solidFill>
                <a:srgbClr val="EE405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91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34" y="1075024"/>
            <a:ext cx="2451100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81333" y="1902409"/>
            <a:ext cx="25715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nalog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9888" y="4258062"/>
            <a:ext cx="179551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Проверить </a:t>
            </a:r>
            <a:r>
              <a:rPr lang="ru-RU" sz="4000" dirty="0"/>
              <a:t>свою собственность (объекты налогообложения</a:t>
            </a:r>
            <a:r>
              <a:rPr lang="ru-RU" sz="4000" dirty="0" smtClean="0"/>
              <a:t>)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Узнать </a:t>
            </a:r>
            <a:r>
              <a:rPr lang="ru-RU" sz="4000" dirty="0"/>
              <a:t>задолженность (</a:t>
            </a:r>
            <a:r>
              <a:rPr lang="ru-RU" sz="4000" dirty="0" smtClean="0"/>
              <a:t>начислено/уплачено налогов)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Связаться </a:t>
            </a:r>
            <a:r>
              <a:rPr lang="ru-RU" sz="4000" dirty="0"/>
              <a:t>со своей налоговой </a:t>
            </a:r>
            <a:r>
              <a:rPr lang="ru-RU" sz="4000" dirty="0" smtClean="0"/>
              <a:t>инспекцией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Вернуть </a:t>
            </a:r>
            <a:r>
              <a:rPr lang="ru-RU" sz="4000" dirty="0"/>
              <a:t>часть уплаченных налогов (3-НДФЛ без личного посещения)</a:t>
            </a:r>
          </a:p>
          <a:p>
            <a:pPr>
              <a:lnSpc>
                <a:spcPct val="150000"/>
              </a:lnSpc>
              <a:buSzPct val="150000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    </a:t>
            </a:r>
            <a:r>
              <a:rPr lang="ru-RU" sz="4000" b="1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b="1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166" y="398091"/>
            <a:ext cx="5705956" cy="36553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466" y="7974063"/>
            <a:ext cx="5796840" cy="30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Рисунок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14" y="3454414"/>
            <a:ext cx="1626756" cy="17682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653" y="6593787"/>
            <a:ext cx="1858538" cy="21572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54" y="6865011"/>
            <a:ext cx="1632243" cy="175052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972213" y="820989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endParaRPr lang="ru-RU" sz="3600" dirty="0"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141" name="Рисунок 1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34" y="3454964"/>
            <a:ext cx="1649420" cy="1682277"/>
          </a:xfrm>
          <a:prstGeom prst="rect">
            <a:avLst/>
          </a:prstGeom>
        </p:spPr>
      </p:pic>
      <p:sp>
        <p:nvSpPr>
          <p:cNvPr id="142" name="Прямоугольник 141"/>
          <p:cNvSpPr/>
          <p:nvPr/>
        </p:nvSpPr>
        <p:spPr>
          <a:xfrm>
            <a:off x="12336229" y="3230813"/>
            <a:ext cx="100520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 smtClean="0">
                <a:ea typeface="MS Mincho"/>
                <a:cs typeface="Times New Roman" panose="02020603050405020304" pitchFamily="18" charset="0"/>
              </a:rPr>
              <a:t>ej.sudrf.ru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chemeClr val="tx1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подать заявление в 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суд</a:t>
            </a:r>
            <a:endParaRPr lang="ru-RU" sz="2400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12336229" y="6593681"/>
            <a:ext cx="76068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4B170"/>
              </a:buClr>
            </a:pPr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 err="1" smtClean="0">
                <a:solidFill>
                  <a:srgbClr val="34B170"/>
                </a:solidFill>
                <a:ea typeface="MS Mincho"/>
                <a:cs typeface="Times New Roman" panose="02020603050405020304" pitchFamily="18" charset="0"/>
              </a:rPr>
              <a:t>надальнийвосток.рф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rgbClr val="34B17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одать заявку на получение бесплатного земельного участка</a:t>
            </a:r>
            <a:endParaRPr lang="ru-RU" sz="2400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2799034" y="6638863"/>
            <a:ext cx="1005205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34B170"/>
              </a:buClr>
            </a:pPr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>
                <a:solidFill>
                  <a:srgbClr val="009139"/>
                </a:solidFill>
                <a:ea typeface="MS Mincho"/>
                <a:cs typeface="Times New Roman" panose="02020603050405020304" pitchFamily="18" charset="0"/>
              </a:rPr>
              <a:t>fssprus.ru 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rgbClr val="34B17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получить </a:t>
            </a:r>
            <a:r>
              <a:rPr lang="ru-RU" sz="2400" dirty="0">
                <a:ea typeface="MS Mincho"/>
                <a:cs typeface="Times New Roman" panose="02020603050405020304" pitchFamily="18" charset="0"/>
              </a:rPr>
              <a:t>информацию о ходе </a:t>
            </a:r>
          </a:p>
          <a:p>
            <a:pPr lvl="1">
              <a:spcAft>
                <a:spcPts val="0"/>
              </a:spcAft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исполнительного 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производства</a:t>
            </a:r>
            <a:endParaRPr lang="ru-RU" sz="2400" dirty="0"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2821697" y="3221697"/>
            <a:ext cx="1005205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dirty="0">
                <a:solidFill>
                  <a:srgbClr val="000000"/>
                </a:solidFill>
              </a:rPr>
              <a:t>портале </a:t>
            </a:r>
            <a:r>
              <a:rPr lang="en-US" sz="4000" b="1" dirty="0">
                <a:solidFill>
                  <a:srgbClr val="C00000"/>
                </a:solidFill>
              </a:rPr>
              <a:t>pfrf.ru</a:t>
            </a:r>
            <a:r>
              <a:rPr lang="en-US" sz="2400" dirty="0">
                <a:solidFill>
                  <a:srgbClr val="000000"/>
                </a:solidFill>
              </a:rPr>
              <a:t>: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рассчитать </a:t>
            </a:r>
            <a:r>
              <a:rPr lang="ru-RU" sz="2400" dirty="0">
                <a:solidFill>
                  <a:srgbClr val="000000"/>
                </a:solidFill>
              </a:rPr>
              <a:t>будущую пенсию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подать </a:t>
            </a:r>
            <a:r>
              <a:rPr lang="ru-RU" sz="2400" dirty="0">
                <a:solidFill>
                  <a:srgbClr val="000000"/>
                </a:solidFill>
              </a:rPr>
              <a:t>заявление на </a:t>
            </a:r>
            <a:r>
              <a:rPr lang="ru-RU" sz="2400" dirty="0" smtClean="0">
                <a:solidFill>
                  <a:srgbClr val="000000"/>
                </a:solidFill>
              </a:rPr>
              <a:t>назначение и </a:t>
            </a:r>
            <a:r>
              <a:rPr lang="ru-RU" sz="2400" dirty="0">
                <a:solidFill>
                  <a:srgbClr val="000000"/>
                </a:solidFill>
              </a:rPr>
              <a:t>доставку пенсии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получить </a:t>
            </a:r>
            <a:r>
              <a:rPr lang="ru-RU" sz="2400" dirty="0">
                <a:solidFill>
                  <a:srgbClr val="000000"/>
                </a:solidFill>
              </a:rPr>
              <a:t>материнский капитал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903" y="3974"/>
            <a:ext cx="5226197" cy="4896544"/>
          </a:xfrm>
          <a:prstGeom prst="rect">
            <a:avLst/>
          </a:prstGeom>
        </p:spPr>
      </p:pic>
      <p:pic>
        <p:nvPicPr>
          <p:cNvPr id="139" name="Рисунок 1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6645" y="3974"/>
            <a:ext cx="522619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2188" y="3782467"/>
            <a:ext cx="19524061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встать в очередь в детский сад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компенсацию родительской платы за детский </a:t>
            </a: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сад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субсидию на оплату ЖКУ, проезда, лекарств многодетным семьям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подать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заявление на зачисление в школу, техникум, колледж, училище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подать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заявление на регистрацию брака </a:t>
            </a:r>
            <a:r>
              <a:rPr lang="ru-RU" sz="4400" b="1" dirty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со скидкой 30%  </a:t>
            </a:r>
            <a:r>
              <a:rPr lang="ru-RU" sz="4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350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45</a:t>
            </a:r>
            <a:r>
              <a:rPr lang="ru-RU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 рублей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запись на прием к 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врачу</a:t>
            </a:r>
          </a:p>
          <a:p>
            <a:pPr marL="1028700" lvl="1" indent="-571500" algn="just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просмотр оценок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ru-RU" sz="4000" dirty="0">
              <a:solidFill>
                <a:schemeClr val="bg1">
                  <a:lumMod val="6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914" y="81638"/>
            <a:ext cx="522619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6426" y="902147"/>
            <a:ext cx="6648450" cy="33242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4039" y="4141877"/>
            <a:ext cx="7871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4800" b="1" dirty="0">
                <a:solidFill>
                  <a:srgbClr val="156DB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4800" b="1" dirty="0" smtClean="0">
                <a:solidFill>
                  <a:srgbClr val="156DB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плата услуг без комиссии </a:t>
            </a:r>
            <a:endParaRPr lang="ru-RU" sz="4800" b="1" dirty="0">
              <a:solidFill>
                <a:srgbClr val="156DB6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141" y="6336075"/>
            <a:ext cx="4514380" cy="174799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209" y="8415038"/>
            <a:ext cx="4517312" cy="166910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98945" y="6447771"/>
            <a:ext cx="4464152" cy="161920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96878" y="8468970"/>
            <a:ext cx="4399611" cy="162562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1" name="Прямоугольник 140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4" name="Рисунок 1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517973" y="5419118"/>
            <a:ext cx="1426972" cy="1333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9429" y="3766729"/>
            <a:ext cx="6047055" cy="269926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46" name="Выноска-облако 145"/>
          <p:cNvSpPr/>
          <p:nvPr/>
        </p:nvSpPr>
        <p:spPr>
          <a:xfrm>
            <a:off x="9261710" y="4012093"/>
            <a:ext cx="5887783" cy="2368320"/>
          </a:xfrm>
          <a:prstGeom prst="cloudCallou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прием платежей безопасен и соответствует строгим стандартам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848" y="6787881"/>
            <a:ext cx="3808534" cy="38390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56484" y="4764344"/>
            <a:ext cx="4533249" cy="2023537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6066509" y="5514502"/>
            <a:ext cx="2313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lang="ru-RU" sz="28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ез комиссии</a:t>
            </a:r>
            <a:endParaRPr lang="ru-RU" sz="28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7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496259" y="2941789"/>
            <a:ext cx="85853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4800" b="1" dirty="0">
                <a:solidFill>
                  <a:srgbClr val="156CB6"/>
                </a:solidFill>
                <a:cs typeface="Calibri"/>
              </a:rPr>
              <a:t>запись на </a:t>
            </a:r>
            <a:r>
              <a:rPr lang="ru-RU" sz="4800" b="1" spc="-5" dirty="0">
                <a:solidFill>
                  <a:srgbClr val="156CB6"/>
                </a:solidFill>
                <a:cs typeface="Calibri"/>
              </a:rPr>
              <a:t>прием </a:t>
            </a:r>
            <a:r>
              <a:rPr lang="ru-RU" sz="4800" b="1" dirty="0">
                <a:solidFill>
                  <a:srgbClr val="156CB6"/>
                </a:solidFill>
                <a:cs typeface="Calibri"/>
              </a:rPr>
              <a:t>к</a:t>
            </a:r>
            <a:r>
              <a:rPr lang="ru-RU" sz="4800" b="1" spc="-40" dirty="0">
                <a:solidFill>
                  <a:srgbClr val="156CB6"/>
                </a:solidFill>
                <a:cs typeface="Calibri"/>
              </a:rPr>
              <a:t> </a:t>
            </a:r>
            <a:r>
              <a:rPr lang="ru-RU" sz="4800" b="1" dirty="0">
                <a:solidFill>
                  <a:srgbClr val="156CB6"/>
                </a:solidFill>
                <a:cs typeface="Calibri"/>
              </a:rPr>
              <a:t>специалисту</a:t>
            </a:r>
            <a:endParaRPr lang="ru-RU" sz="4800" dirty="0">
              <a:cs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01743" y="5861319"/>
            <a:ext cx="144797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spc="-15" dirty="0" smtClean="0">
              <a:solidFill>
                <a:srgbClr val="1A1A1A"/>
              </a:solidFill>
              <a:cs typeface="Calibri"/>
            </a:endParaRPr>
          </a:p>
          <a:p>
            <a:endParaRPr lang="ru-RU" sz="2000" b="1" spc="-5" dirty="0">
              <a:solidFill>
                <a:srgbClr val="1A1A1A"/>
              </a:solidFill>
              <a:cs typeface="Calibri"/>
            </a:endParaRPr>
          </a:p>
          <a:p>
            <a:endParaRPr lang="ru-RU" sz="2000" b="1" spc="-5" dirty="0">
              <a:solidFill>
                <a:srgbClr val="1A1A1A"/>
              </a:solidFill>
              <a:cs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1113" r="3293" b="10591"/>
          <a:stretch/>
        </p:blipFill>
        <p:spPr>
          <a:xfrm>
            <a:off x="3245019" y="4118304"/>
            <a:ext cx="4432276" cy="161004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" t="8577" r="3049" b="11516"/>
          <a:stretch/>
        </p:blipFill>
        <p:spPr>
          <a:xfrm>
            <a:off x="3289463" y="7751355"/>
            <a:ext cx="4401498" cy="16109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t="15585" r="6028" b="14404"/>
          <a:stretch/>
        </p:blipFill>
        <p:spPr>
          <a:xfrm>
            <a:off x="3289463" y="5917627"/>
            <a:ext cx="4361359" cy="16444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" t="5274" r="3729" b="10424"/>
          <a:stretch/>
        </p:blipFill>
        <p:spPr>
          <a:xfrm>
            <a:off x="3297633" y="9537369"/>
            <a:ext cx="4393327" cy="1629782"/>
          </a:xfrm>
          <a:prstGeom prst="rect">
            <a:avLst/>
          </a:prstGeom>
        </p:spPr>
      </p:pic>
      <p:sp>
        <p:nvSpPr>
          <p:cNvPr id="143" name="Прямоугольник 142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4" name="Рисунок 1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13148" y="6447462"/>
            <a:ext cx="39292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/>
              <a:t>Проспект Мира</a:t>
            </a:r>
            <a:r>
              <a:rPr lang="ru-RU" sz="3200" dirty="0"/>
              <a:t>, д. 60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13148" y="4679127"/>
            <a:ext cx="7758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sz="3200" dirty="0" smtClean="0"/>
              <a:t>По месту прикрепления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13148" y="8018241"/>
            <a:ext cx="100520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3200" dirty="0" smtClean="0"/>
              <a:t>ул</a:t>
            </a:r>
            <a:r>
              <a:rPr lang="ru-RU" sz="3200" dirty="0"/>
              <a:t>. Школьный бульвар, д. 2а</a:t>
            </a:r>
          </a:p>
          <a:p>
            <a:pPr lvl="0"/>
            <a:r>
              <a:rPr lang="ru-RU" sz="3200" dirty="0" smtClean="0"/>
              <a:t>Школьный </a:t>
            </a:r>
            <a:r>
              <a:rPr lang="ru-RU" sz="3200" dirty="0"/>
              <a:t>бульвар, д. 2а, </a:t>
            </a:r>
            <a:r>
              <a:rPr lang="ru-RU" sz="3200" dirty="0" err="1"/>
              <a:t>каб</a:t>
            </a:r>
            <a:r>
              <a:rPr lang="ru-RU" sz="3200" dirty="0"/>
              <a:t>. №6 (для бизнеса)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13148" y="9813651"/>
            <a:ext cx="1109015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/>
              <a:t>Управление </a:t>
            </a:r>
            <a:r>
              <a:rPr lang="ru-RU" sz="3200" dirty="0"/>
              <a:t>ЗАГС: </a:t>
            </a:r>
            <a:r>
              <a:rPr lang="ru-RU" sz="3200" dirty="0" err="1" smtClean="0"/>
              <a:t>ул.Юности</a:t>
            </a:r>
            <a:r>
              <a:rPr lang="ru-RU" sz="3200" dirty="0"/>
              <a:t>, 6б</a:t>
            </a:r>
          </a:p>
          <a:p>
            <a:pPr lvl="0"/>
            <a:r>
              <a:rPr lang="ru-RU" sz="3200" dirty="0"/>
              <a:t>Исполком </a:t>
            </a:r>
            <a:r>
              <a:rPr lang="ru-RU" sz="3200" dirty="0" err="1"/>
              <a:t>пгт</a:t>
            </a:r>
            <a:r>
              <a:rPr lang="ru-RU" sz="3200" dirty="0"/>
              <a:t>. Камские Поляны: </a:t>
            </a:r>
            <a:r>
              <a:rPr lang="ru-RU" sz="3200" dirty="0" err="1"/>
              <a:t>п.г.т</a:t>
            </a:r>
            <a:r>
              <a:rPr lang="ru-RU" sz="3200" dirty="0"/>
              <a:t>. Камские Поляны, д. 1/38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903" y="3974"/>
            <a:ext cx="522619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377679" y="4761897"/>
            <a:ext cx="658379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71500">
              <a:buFont typeface="Wingdings" panose="05000000000000000000" pitchFamily="2" charset="2"/>
              <a:buChar char="ü"/>
            </a:pP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Паспорт гражданина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РФ</a:t>
            </a:r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buFont typeface="Wingdings" panose="05000000000000000000" pitchFamily="2" charset="2"/>
              <a:buChar char="ü"/>
            </a:pP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СНИЛС</a:t>
            </a:r>
            <a:endParaRPr lang="en-US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A1A1A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9439" y="1761456"/>
            <a:ext cx="15396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Зарегистрировать единый личный кабинет можно </a:t>
            </a:r>
            <a:r>
              <a:rPr lang="ru-RU" sz="48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 МФЦ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70150" y="3627876"/>
            <a:ext cx="72106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 себе необходимо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иметь:</a:t>
            </a:r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7871" r="3847" b="12016"/>
          <a:stretch/>
        </p:blipFill>
        <p:spPr>
          <a:xfrm>
            <a:off x="15058639" y="9257952"/>
            <a:ext cx="4738675" cy="1755065"/>
          </a:xfrm>
          <a:prstGeom prst="round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93886" y="7733569"/>
            <a:ext cx="78399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Запись с помощью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Портала </a:t>
            </a: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</a:p>
          <a:p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368" y="3742180"/>
            <a:ext cx="3492294" cy="50808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88" y="5864568"/>
            <a:ext cx="4437688" cy="2958459"/>
          </a:xfrm>
          <a:prstGeom prst="round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903" y="3974"/>
            <a:ext cx="522619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2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778" y="6436757"/>
            <a:ext cx="11881320" cy="46124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421" y="398091"/>
            <a:ext cx="3886200" cy="3886200"/>
          </a:xfrm>
          <a:prstGeom prst="rect">
            <a:avLst/>
          </a:prstGeom>
        </p:spPr>
      </p:pic>
      <p:sp>
        <p:nvSpPr>
          <p:cNvPr id="9" name="object 6"/>
          <p:cNvSpPr txBox="1"/>
          <p:nvPr/>
        </p:nvSpPr>
        <p:spPr>
          <a:xfrm>
            <a:off x="258962" y="4430539"/>
            <a:ext cx="59891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Министерство информатизации и связи  Республики Татарстан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42" y="553505"/>
            <a:ext cx="3878777" cy="38787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" y="5068605"/>
            <a:ext cx="6298772" cy="27363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60" y="416062"/>
            <a:ext cx="6350000" cy="4064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1" r="23024"/>
          <a:stretch/>
        </p:blipFill>
        <p:spPr>
          <a:xfrm>
            <a:off x="8408943" y="4524893"/>
            <a:ext cx="2687217" cy="31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8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7469</TotalTime>
  <Words>313</Words>
  <Application>Microsoft Office PowerPoint</Application>
  <PresentationFormat>Произвольный</PresentationFormat>
  <Paragraphs>73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Example3</dc:title>
  <dc:creator>Сибгатуллин Райнур Харисович</dc:creator>
  <cp:lastModifiedBy>Admin</cp:lastModifiedBy>
  <cp:revision>381</cp:revision>
  <dcterms:created xsi:type="dcterms:W3CDTF">2016-09-26T10:14:54Z</dcterms:created>
  <dcterms:modified xsi:type="dcterms:W3CDTF">2018-02-26T15:21:33Z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2016-08-16T00:00:00Z</vt:filetime>
  </property>
  <property fmtid="{D5CDD505-2E9C-101B-9397-08002B2CF9AE}" pid="3" name="Creator">
    <vt:lpwstr>Adobe Illustrator CS6 (Windows)</vt:lpwstr>
  </property>
  <property fmtid="{D5CDD505-2E9C-101B-9397-08002B2CF9AE}" pid="4" name="LastSaved">
    <vt:filetime>2016-09-26T00:00:00Z</vt:filetime>
  </property>
</Properties>
</file>