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s/slide83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2CAB3-81AF-496E-8785-4BA40848E4A0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900B0-E4D2-46E1-B6DE-B43B31237C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346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2CAB3-81AF-496E-8785-4BA40848E4A0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900B0-E4D2-46E1-B6DE-B43B31237C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243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Как создать личный сайт учителя</a:t>
            </a:r>
            <a:br>
              <a:rPr lang="ru-RU" smtClean="0"/>
            </a:br>
            <a:r>
              <a:rPr lang="ru-RU" smtClean="0"/>
              <a:t>на сервисе </a:t>
            </a:r>
            <a:r>
              <a:rPr lang="en-US" smtClean="0"/>
              <a:t>WIX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995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9548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0463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036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5523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8128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684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9814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8414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9140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6899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7896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0313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46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2125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3547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5597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9789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6081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9078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1794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1390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8269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4650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915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9325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3046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2905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319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0864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0867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1847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7342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42885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2194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932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2199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3337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0093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8302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4159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45648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05564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21309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74840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7788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53802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10106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07098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00571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36542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0800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56726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48888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49287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77806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6811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7279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29780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32585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71161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93048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37808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89761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59558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78885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02105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9062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16887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50973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3090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20783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14375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30527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52703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06239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72735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72969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58862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93946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28996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33565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95371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11918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900128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33407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69879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76782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Экран (4:3)</PresentationFormat>
  <Paragraphs>1</Paragraphs>
  <Slides>88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89" baseType="lpstr">
      <vt:lpstr>Тема Office</vt:lpstr>
      <vt:lpstr>Как создать личный сайт учителя на сервисе WIX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создать личный сайт учителя на сервисе WIX</dc:title>
  <dc:creator>Anis</dc:creator>
  <cp:lastModifiedBy>Bill Gates</cp:lastModifiedBy>
  <cp:revision>1</cp:revision>
  <dcterms:created xsi:type="dcterms:W3CDTF">2015-09-21T14:22:02Z</dcterms:created>
  <dcterms:modified xsi:type="dcterms:W3CDTF">2018-02-24T12:58:37Z</dcterms:modified>
</cp:coreProperties>
</file>