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77" r:id="rId11"/>
    <p:sldId id="278" r:id="rId12"/>
    <p:sldId id="279" r:id="rId13"/>
    <p:sldId id="280" r:id="rId14"/>
    <p:sldId id="281" r:id="rId15"/>
    <p:sldId id="267" r:id="rId16"/>
    <p:sldId id="268" r:id="rId17"/>
    <p:sldId id="269" r:id="rId18"/>
    <p:sldId id="270" r:id="rId19"/>
    <p:sldId id="260" r:id="rId20"/>
    <p:sldId id="261" r:id="rId21"/>
    <p:sldId id="271" r:id="rId22"/>
    <p:sldId id="272" r:id="rId23"/>
    <p:sldId id="273" r:id="rId24"/>
    <p:sldId id="274" r:id="rId25"/>
    <p:sldId id="276" r:id="rId26"/>
    <p:sldId id="27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67204" autoAdjust="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644BB-65AD-4CEA-A665-DD996F87CBE1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EF114-9D85-4A28-B847-89626DF20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F114-9D85-4A28-B847-89626DF209F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A23F0E-A24A-4C4F-A532-B50D1AB99DE8}" type="datetimeFigureOut">
              <a:rPr lang="ru-RU" smtClean="0"/>
              <a:pPr/>
              <a:t>16.03.2014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D824C-9CF0-4947-AF19-2668650BC9E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85728"/>
            <a:ext cx="6286544" cy="1714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Актаныш</a:t>
            </a:r>
            <a:r>
              <a:rPr lang="ru-RU" dirty="0" smtClean="0"/>
              <a:t> районы </a:t>
            </a:r>
            <a:br>
              <a:rPr lang="ru-RU" dirty="0" smtClean="0"/>
            </a:br>
            <a:r>
              <a:rPr lang="ru-RU" dirty="0" err="1" smtClean="0"/>
              <a:t>Аеш</a:t>
            </a:r>
            <a:r>
              <a:rPr lang="ru-RU" dirty="0" smtClean="0"/>
              <a:t> </a:t>
            </a:r>
            <a:r>
              <a:rPr lang="ru-RU" dirty="0" err="1" smtClean="0"/>
              <a:t>балалар</a:t>
            </a:r>
            <a:r>
              <a:rPr lang="ru-RU" dirty="0" smtClean="0"/>
              <a:t> </a:t>
            </a:r>
            <a:r>
              <a:rPr lang="ru-RU" dirty="0" err="1" smtClean="0"/>
              <a:t>бакчасы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000240"/>
            <a:ext cx="4286280" cy="2643206"/>
          </a:xfrm>
        </p:spPr>
        <p:txBody>
          <a:bodyPr>
            <a:normAutofit/>
          </a:bodyPr>
          <a:lstStyle/>
          <a:p>
            <a:r>
              <a:rPr lang="tt-RU" sz="3200" dirty="0" smtClean="0"/>
              <a:t>Мәктәпкә әзерлек төркемендә </a:t>
            </a:r>
            <a:r>
              <a:rPr lang="ru-RU" sz="3200" dirty="0" err="1" smtClean="0"/>
              <a:t>математикадан</a:t>
            </a:r>
            <a:endParaRPr lang="tt-RU" sz="3200" dirty="0" smtClean="0"/>
          </a:p>
          <a:p>
            <a:r>
              <a:rPr lang="tt-RU" sz="3200" dirty="0" smtClean="0"/>
              <a:t>дидактик уеннар</a:t>
            </a:r>
            <a:endParaRPr lang="ru-RU" sz="3200" dirty="0"/>
          </a:p>
        </p:txBody>
      </p:sp>
      <p:pic>
        <p:nvPicPr>
          <p:cNvPr id="1026" name="Picture 2" descr="C:\Users\User\Downloads\УЕН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500306"/>
            <a:ext cx="4071966" cy="43576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4572008"/>
            <a:ext cx="437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r>
              <a:rPr lang="tt-RU" dirty="0" smtClean="0"/>
              <a:t>әрбияче </a:t>
            </a:r>
            <a:endParaRPr lang="tt-RU" dirty="0" smtClean="0"/>
          </a:p>
          <a:p>
            <a:r>
              <a:rPr lang="tt-RU" dirty="0" smtClean="0"/>
              <a:t>Галеева </a:t>
            </a:r>
            <a:r>
              <a:rPr lang="tt-RU" dirty="0" smtClean="0"/>
              <a:t>Ализа Мәхтүмҗан кызы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МАТЕМАТИ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059584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МАТЕМ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96260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wnloads\МАТ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70"/>
            <a:ext cx="8643998" cy="607223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14546" y="285729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         Тәүлек өлешләрен аер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wnloads\МАТ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8715436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wnloads\МАТ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78647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28794" y="285728"/>
            <a:ext cx="6057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       Зуррак ,кечерәк,тигез тамгаларын куй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ownloads\МАТ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643998" cy="58579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71802" y="214290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dirty="0" smtClean="0"/>
              <a:t>7 һәм 5 саннарының составы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ownloads\МАТ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8715436" cy="59293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214290"/>
            <a:ext cx="7967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1</a:t>
            </a:r>
            <a:r>
              <a:rPr lang="tt-RU" sz="2400" dirty="0" smtClean="0"/>
              <a:t>,2,5 сумлык акчалар турында күзаллауларын ныгыту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ownloads\МАТ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8643998" cy="57150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285728"/>
            <a:ext cx="6232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        Шәмнәрне урыннарына куй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М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358246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М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8501122" cy="5572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wnloads\МАТ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0350"/>
            <a:ext cx="8501122" cy="6337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МАТ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643998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wnloads\МАТ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01122" cy="57150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ownloads\МАТ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501122" cy="58579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600" dirty="0" smtClean="0"/>
              <a:t>            </a:t>
            </a:r>
            <a:r>
              <a:rPr lang="tt-RU" sz="2000" dirty="0" smtClean="0"/>
              <a:t>Машага өенә кайтып җитәргә булыш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ownloads\МА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643997" cy="5857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ownloads\МАТ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72560" cy="57150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85728"/>
            <a:ext cx="583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dirty="0" smtClean="0"/>
              <a:t>     Җәнлекләргә өйләрен табырга булыш</a:t>
            </a: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ownloads\МА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8579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60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                </a:t>
            </a:r>
            <a:r>
              <a:rPr lang="tt-RU" sz="2000" dirty="0" smtClean="0"/>
              <a:t>Таныш геометрик фигураларны күрә,таный,атый белү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МАТ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5436" cy="55721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00364" y="357166"/>
            <a:ext cx="422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dirty="0" smtClean="0"/>
              <a:t>Пространствода ориентлашу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wnloads\МАТ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643997" cy="60007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0"/>
            <a:ext cx="628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                        Зуррак,кечерәк,тигез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ownloads\МАТ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76300"/>
            <a:ext cx="8715436" cy="56959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285728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               Вакытны билгелә</a:t>
            </a:r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ownloads\МАТ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675718" cy="59245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12" y="142852"/>
            <a:ext cx="477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Пространствода ориентлашу:уң ,сулны аеру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ownloads\МАТ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6429420" cy="5577522"/>
          </a:xfrm>
          <a:prstGeom prst="rect">
            <a:avLst/>
          </a:prstGeom>
          <a:noFill/>
        </p:spPr>
      </p:pic>
      <p:pic>
        <p:nvPicPr>
          <p:cNvPr id="1026" name="Picture 2" descr="C:\Users\User\Downloads\МАТ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000108"/>
            <a:ext cx="2500298" cy="5576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ownloads\мат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501122" cy="55721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5984" y="285728"/>
            <a:ext cx="5400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dirty="0" smtClean="0"/>
              <a:t>Җәнлекләргә парын табарга булыш.</a:t>
            </a: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Сче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143932" cy="58579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86050" y="142852"/>
            <a:ext cx="5111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dirty="0" smtClean="0"/>
              <a:t>Кызыл,яшел,зәңгәр шарлар “ничә”</a:t>
            </a:r>
            <a:endParaRPr lang="ru-RU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ownloads\МАТ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8429684" cy="56912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14480" y="785794"/>
            <a:ext cx="600079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Тәмам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289</TotalTime>
  <Words>78</Words>
  <Application>Microsoft Office PowerPoint</Application>
  <PresentationFormat>Экран (4:3)</PresentationFormat>
  <Paragraphs>21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     Актаныш районы  Аеш балалар бакчасы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Актаныш районы  Аеш балалар бакчасы</dc:title>
  <dc:creator>User</dc:creator>
  <cp:lastModifiedBy>User</cp:lastModifiedBy>
  <cp:revision>31</cp:revision>
  <dcterms:created xsi:type="dcterms:W3CDTF">2014-03-15T05:06:32Z</dcterms:created>
  <dcterms:modified xsi:type="dcterms:W3CDTF">2014-03-16T04:20:45Z</dcterms:modified>
</cp:coreProperties>
</file>