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2DCDA1-E30F-4E0C-971A-FAF9E1B14E3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2649BE-945D-4E06-942F-6D1988FF4511}">
      <dgm:prSet phldrT="[Текст]"/>
      <dgm:spPr/>
      <dgm:t>
        <a:bodyPr/>
        <a:lstStyle/>
        <a:p>
          <a:r>
            <a:rPr lang="ru-RU" dirty="0" smtClean="0"/>
            <a:t>игровой</a:t>
          </a:r>
          <a:endParaRPr lang="ru-RU" dirty="0"/>
        </a:p>
      </dgm:t>
    </dgm:pt>
    <dgm:pt modelId="{5E01844F-9ADB-410A-AF38-6AA1A8F75FDE}" type="parTrans" cxnId="{BB4F58BF-7C6B-4DB4-84BF-4C56B28F288C}">
      <dgm:prSet/>
      <dgm:spPr/>
      <dgm:t>
        <a:bodyPr/>
        <a:lstStyle/>
        <a:p>
          <a:endParaRPr lang="ru-RU"/>
        </a:p>
      </dgm:t>
    </dgm:pt>
    <dgm:pt modelId="{A03534CA-F59C-46DC-990E-8E3EF76D3F74}" type="sibTrans" cxnId="{BB4F58BF-7C6B-4DB4-84BF-4C56B28F288C}">
      <dgm:prSet/>
      <dgm:spPr/>
      <dgm:t>
        <a:bodyPr/>
        <a:lstStyle/>
        <a:p>
          <a:endParaRPr lang="ru-RU"/>
        </a:p>
      </dgm:t>
    </dgm:pt>
    <dgm:pt modelId="{49FE7CA0-BC11-4BBB-AB76-849BE83F0B2D}">
      <dgm:prSet phldrT="[Текст]"/>
      <dgm:spPr/>
      <dgm:t>
        <a:bodyPr/>
        <a:lstStyle/>
        <a:p>
          <a:r>
            <a:rPr lang="ru-RU" dirty="0" smtClean="0"/>
            <a:t>коммуникативной</a:t>
          </a:r>
          <a:endParaRPr lang="ru-RU" dirty="0"/>
        </a:p>
      </dgm:t>
    </dgm:pt>
    <dgm:pt modelId="{C1A67B83-D83A-46D3-AB13-6F9EBB007AA7}" type="parTrans" cxnId="{C0C8B9A5-0CB6-4580-B2A9-D6B4AB68B4C6}">
      <dgm:prSet/>
      <dgm:spPr/>
      <dgm:t>
        <a:bodyPr/>
        <a:lstStyle/>
        <a:p>
          <a:endParaRPr lang="ru-RU"/>
        </a:p>
      </dgm:t>
    </dgm:pt>
    <dgm:pt modelId="{BA7BBC0A-1E76-449D-8984-881F1D52DC1A}" type="sibTrans" cxnId="{C0C8B9A5-0CB6-4580-B2A9-D6B4AB68B4C6}">
      <dgm:prSet/>
      <dgm:spPr/>
      <dgm:t>
        <a:bodyPr/>
        <a:lstStyle/>
        <a:p>
          <a:endParaRPr lang="ru-RU"/>
        </a:p>
      </dgm:t>
    </dgm:pt>
    <dgm:pt modelId="{F6FEB119-D5FD-4854-A7ED-1C44F5978BFF}">
      <dgm:prSet phldrT="[Текст]"/>
      <dgm:spPr/>
      <dgm:t>
        <a:bodyPr/>
        <a:lstStyle/>
        <a:p>
          <a:r>
            <a:rPr lang="ru-RU" dirty="0" smtClean="0"/>
            <a:t>трудовой</a:t>
          </a:r>
          <a:endParaRPr lang="ru-RU" dirty="0"/>
        </a:p>
      </dgm:t>
    </dgm:pt>
    <dgm:pt modelId="{56B1D69A-3534-4DBE-96FE-BB7CA609DF10}" type="parTrans" cxnId="{3C84962F-26BA-4315-A03F-18E5F84996F5}">
      <dgm:prSet/>
      <dgm:spPr/>
      <dgm:t>
        <a:bodyPr/>
        <a:lstStyle/>
        <a:p>
          <a:endParaRPr lang="ru-RU"/>
        </a:p>
      </dgm:t>
    </dgm:pt>
    <dgm:pt modelId="{E33EFCB5-085E-4777-91F0-32A8118FB1CC}" type="sibTrans" cxnId="{3C84962F-26BA-4315-A03F-18E5F84996F5}">
      <dgm:prSet/>
      <dgm:spPr/>
      <dgm:t>
        <a:bodyPr/>
        <a:lstStyle/>
        <a:p>
          <a:endParaRPr lang="ru-RU"/>
        </a:p>
      </dgm:t>
    </dgm:pt>
    <dgm:pt modelId="{C7E6B431-5B0B-446A-A694-575450BF19AD}">
      <dgm:prSet phldrT="[Текст]"/>
      <dgm:spPr/>
      <dgm:t>
        <a:bodyPr/>
        <a:lstStyle/>
        <a:p>
          <a:r>
            <a:rPr lang="ru-RU" dirty="0" smtClean="0"/>
            <a:t>Познавательно –</a:t>
          </a:r>
        </a:p>
        <a:p>
          <a:r>
            <a:rPr lang="ru-RU" dirty="0" smtClean="0"/>
            <a:t>исследовательской</a:t>
          </a:r>
          <a:endParaRPr lang="ru-RU" dirty="0"/>
        </a:p>
      </dgm:t>
    </dgm:pt>
    <dgm:pt modelId="{0903FC34-ED69-4D07-B7C2-1E7B5B30FD55}" type="parTrans" cxnId="{CFD742C2-AF52-4BC6-B559-EBEA6F5652B2}">
      <dgm:prSet/>
      <dgm:spPr/>
      <dgm:t>
        <a:bodyPr/>
        <a:lstStyle/>
        <a:p>
          <a:endParaRPr lang="ru-RU"/>
        </a:p>
      </dgm:t>
    </dgm:pt>
    <dgm:pt modelId="{43293BDC-40DF-4455-B290-ED98DEBEF009}" type="sibTrans" cxnId="{CFD742C2-AF52-4BC6-B559-EBEA6F5652B2}">
      <dgm:prSet/>
      <dgm:spPr/>
      <dgm:t>
        <a:bodyPr/>
        <a:lstStyle/>
        <a:p>
          <a:endParaRPr lang="ru-RU"/>
        </a:p>
      </dgm:t>
    </dgm:pt>
    <dgm:pt modelId="{4030287D-1949-44A2-9EB2-E759E7CD8114}">
      <dgm:prSet phldrT="[Текст]"/>
      <dgm:spPr/>
      <dgm:t>
        <a:bodyPr/>
        <a:lstStyle/>
        <a:p>
          <a:r>
            <a:rPr lang="ru-RU" dirty="0" smtClean="0"/>
            <a:t>продуктивной</a:t>
          </a:r>
          <a:endParaRPr lang="ru-RU" dirty="0"/>
        </a:p>
      </dgm:t>
    </dgm:pt>
    <dgm:pt modelId="{F8279684-029D-4695-AF36-FC8157A36BC7}" type="parTrans" cxnId="{090B676E-5807-456D-AD56-9878B74C9728}">
      <dgm:prSet/>
      <dgm:spPr/>
      <dgm:t>
        <a:bodyPr/>
        <a:lstStyle/>
        <a:p>
          <a:endParaRPr lang="ru-RU"/>
        </a:p>
      </dgm:t>
    </dgm:pt>
    <dgm:pt modelId="{AE4A25A2-9E8F-4189-827D-D3561F8D0371}" type="sibTrans" cxnId="{090B676E-5807-456D-AD56-9878B74C9728}">
      <dgm:prSet/>
      <dgm:spPr/>
      <dgm:t>
        <a:bodyPr/>
        <a:lstStyle/>
        <a:p>
          <a:endParaRPr lang="ru-RU"/>
        </a:p>
      </dgm:t>
    </dgm:pt>
    <dgm:pt modelId="{0D3A3EA3-2606-4F29-8055-75A9A8FADC76}">
      <dgm:prSet phldrT="[Текст]"/>
      <dgm:spPr/>
      <dgm:t>
        <a:bodyPr/>
        <a:lstStyle/>
        <a:p>
          <a:pPr algn="ctr"/>
          <a:r>
            <a:rPr lang="ru-RU" dirty="0" smtClean="0"/>
            <a:t>Музыкально –</a:t>
          </a:r>
        </a:p>
        <a:p>
          <a:pPr algn="ctr"/>
          <a:r>
            <a:rPr lang="ru-RU" dirty="0" smtClean="0"/>
            <a:t>художественной</a:t>
          </a:r>
          <a:endParaRPr lang="ru-RU" dirty="0"/>
        </a:p>
      </dgm:t>
    </dgm:pt>
    <dgm:pt modelId="{9529FF2E-A1A3-4AF1-9E0D-7E7991531CD2}" type="sibTrans" cxnId="{D7071A38-923F-45E0-B91C-545CCA40E682}">
      <dgm:prSet/>
      <dgm:spPr/>
      <dgm:t>
        <a:bodyPr/>
        <a:lstStyle/>
        <a:p>
          <a:endParaRPr lang="ru-RU"/>
        </a:p>
      </dgm:t>
    </dgm:pt>
    <dgm:pt modelId="{E0B250AF-5133-4510-B779-2FD15927E4E3}" type="parTrans" cxnId="{D7071A38-923F-45E0-B91C-545CCA40E682}">
      <dgm:prSet/>
      <dgm:spPr/>
      <dgm:t>
        <a:bodyPr/>
        <a:lstStyle/>
        <a:p>
          <a:endParaRPr lang="ru-RU"/>
        </a:p>
      </dgm:t>
    </dgm:pt>
    <dgm:pt modelId="{269FF217-11BB-4654-A2D4-CFABB949D839}">
      <dgm:prSet phldrT="[Текст]"/>
      <dgm:spPr/>
      <dgm:t>
        <a:bodyPr/>
        <a:lstStyle/>
        <a:p>
          <a:r>
            <a:rPr lang="ru-RU" dirty="0" smtClean="0"/>
            <a:t>чтения</a:t>
          </a:r>
          <a:endParaRPr lang="ru-RU" dirty="0"/>
        </a:p>
      </dgm:t>
    </dgm:pt>
    <dgm:pt modelId="{01111D90-9625-4C63-B415-52E54AA0CEA6}" type="parTrans" cxnId="{22FBD61A-9B0F-4CE1-996F-5C85526608AD}">
      <dgm:prSet/>
      <dgm:spPr/>
      <dgm:t>
        <a:bodyPr/>
        <a:lstStyle/>
        <a:p>
          <a:endParaRPr lang="ru-RU"/>
        </a:p>
      </dgm:t>
    </dgm:pt>
    <dgm:pt modelId="{73E3D975-465B-4F58-9B05-6EDFB91586DF}" type="sibTrans" cxnId="{22FBD61A-9B0F-4CE1-996F-5C85526608AD}">
      <dgm:prSet/>
      <dgm:spPr/>
      <dgm:t>
        <a:bodyPr/>
        <a:lstStyle/>
        <a:p>
          <a:endParaRPr lang="ru-RU"/>
        </a:p>
      </dgm:t>
    </dgm:pt>
    <dgm:pt modelId="{32ACA289-9F5D-4407-8DB5-B41A58ECBA4B}" type="pres">
      <dgm:prSet presAssocID="{822DCDA1-E30F-4E0C-971A-FAF9E1B14E3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EA7399-FDE7-416B-B891-6C004847E62F}" type="pres">
      <dgm:prSet presAssocID="{BF2649BE-945D-4E06-942F-6D1988FF4511}" presName="node" presStyleLbl="node1" presStyleIdx="0" presStyleCnt="7" custLinFactNeighborX="55919" custLinFactNeighborY="-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087A6F-7C7A-45FB-B3B6-5FB1D85CC2E2}" type="pres">
      <dgm:prSet presAssocID="{A03534CA-F59C-46DC-990E-8E3EF76D3F74}" presName="sibTrans" presStyleCnt="0"/>
      <dgm:spPr/>
    </dgm:pt>
    <dgm:pt modelId="{619BCD06-C01A-480E-86BB-4A90685354E1}" type="pres">
      <dgm:prSet presAssocID="{49FE7CA0-BC11-4BBB-AB76-849BE83F0B2D}" presName="node" presStyleLbl="node1" presStyleIdx="1" presStyleCnt="7" custLinFactNeighborX="78158" custLinFactNeighborY="-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06BB4-A835-4831-A20D-5228B6C070B6}" type="pres">
      <dgm:prSet presAssocID="{BA7BBC0A-1E76-449D-8984-881F1D52DC1A}" presName="sibTrans" presStyleCnt="0"/>
      <dgm:spPr/>
    </dgm:pt>
    <dgm:pt modelId="{8D12F41F-259B-44E6-BCAE-9ABE6F35FC7A}" type="pres">
      <dgm:prSet presAssocID="{F6FEB119-D5FD-4854-A7ED-1C44F5978BFF}" presName="node" presStyleLbl="node1" presStyleIdx="2" presStyleCnt="7" custLinFactX="-100000" custLinFactY="12957" custLinFactNeighborX="-12126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55E8C6-D884-4230-8361-879877B7DB4C}" type="pres">
      <dgm:prSet presAssocID="{E33EFCB5-085E-4777-91F0-32A8118FB1CC}" presName="sibTrans" presStyleCnt="0"/>
      <dgm:spPr/>
    </dgm:pt>
    <dgm:pt modelId="{A76E2471-47E2-45A8-B7CA-BA623DA2281B}" type="pres">
      <dgm:prSet presAssocID="{C7E6B431-5B0B-446A-A694-575450BF19AD}" presName="node" presStyleLbl="node1" presStyleIdx="3" presStyleCnt="7" custLinFactX="13674" custLinFactNeighborX="100000" custLinFactNeighborY="-7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51F1C-55D2-43F4-B354-29D5A6E13CFD}" type="pres">
      <dgm:prSet presAssocID="{43293BDC-40DF-4455-B290-ED98DEBEF009}" presName="sibTrans" presStyleCnt="0"/>
      <dgm:spPr/>
    </dgm:pt>
    <dgm:pt modelId="{C6E5AD2C-47D7-47F7-BF7D-54112FDFA4D0}" type="pres">
      <dgm:prSet presAssocID="{4030287D-1949-44A2-9EB2-E759E7CD8114}" presName="node" presStyleLbl="node1" presStyleIdx="4" presStyleCnt="7" custLinFactX="24620" custLinFactNeighborX="100000" custLinFactNeighborY="-3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5BBC16-00EC-49CA-913A-5EEA8AE97AF5}" type="pres">
      <dgm:prSet presAssocID="{AE4A25A2-9E8F-4189-827D-D3561F8D0371}" presName="sibTrans" presStyleCnt="0"/>
      <dgm:spPr/>
    </dgm:pt>
    <dgm:pt modelId="{B70AC541-73E9-4125-BAC7-4AB2928118DA}" type="pres">
      <dgm:prSet presAssocID="{0D3A3EA3-2606-4F29-8055-75A9A8FADC76}" presName="node" presStyleLbl="node1" presStyleIdx="5" presStyleCnt="7" custLinFactX="-71229" custLinFactY="946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D7482-4D85-4611-96C8-F3E2EA2E8E91}" type="pres">
      <dgm:prSet presAssocID="{9529FF2E-A1A3-4AF1-9E0D-7E7991531CD2}" presName="sibTrans" presStyleCnt="0"/>
      <dgm:spPr/>
    </dgm:pt>
    <dgm:pt modelId="{70E2CA74-F676-4E4D-A435-93496A30A4B1}" type="pres">
      <dgm:prSet presAssocID="{269FF217-11BB-4654-A2D4-CFABB949D839}" presName="node" presStyleLbl="node1" presStyleIdx="6" presStyleCnt="7" custLinFactNeighborX="73491" custLinFactNeighborY="-7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D742C2-AF52-4BC6-B559-EBEA6F5652B2}" srcId="{822DCDA1-E30F-4E0C-971A-FAF9E1B14E37}" destId="{C7E6B431-5B0B-446A-A694-575450BF19AD}" srcOrd="3" destOrd="0" parTransId="{0903FC34-ED69-4D07-B7C2-1E7B5B30FD55}" sibTransId="{43293BDC-40DF-4455-B290-ED98DEBEF009}"/>
    <dgm:cxn modelId="{B7C93326-400F-42C3-B4D8-FBC386A19E0D}" type="presOf" srcId="{822DCDA1-E30F-4E0C-971A-FAF9E1B14E37}" destId="{32ACA289-9F5D-4407-8DB5-B41A58ECBA4B}" srcOrd="0" destOrd="0" presId="urn:microsoft.com/office/officeart/2005/8/layout/default"/>
    <dgm:cxn modelId="{12349A45-4DA5-44B5-8E0B-AEF79C83FB3D}" type="presOf" srcId="{0D3A3EA3-2606-4F29-8055-75A9A8FADC76}" destId="{B70AC541-73E9-4125-BAC7-4AB2928118DA}" srcOrd="0" destOrd="0" presId="urn:microsoft.com/office/officeart/2005/8/layout/default"/>
    <dgm:cxn modelId="{3C84962F-26BA-4315-A03F-18E5F84996F5}" srcId="{822DCDA1-E30F-4E0C-971A-FAF9E1B14E37}" destId="{F6FEB119-D5FD-4854-A7ED-1C44F5978BFF}" srcOrd="2" destOrd="0" parTransId="{56B1D69A-3534-4DBE-96FE-BB7CA609DF10}" sibTransId="{E33EFCB5-085E-4777-91F0-32A8118FB1CC}"/>
    <dgm:cxn modelId="{090B676E-5807-456D-AD56-9878B74C9728}" srcId="{822DCDA1-E30F-4E0C-971A-FAF9E1B14E37}" destId="{4030287D-1949-44A2-9EB2-E759E7CD8114}" srcOrd="4" destOrd="0" parTransId="{F8279684-029D-4695-AF36-FC8157A36BC7}" sibTransId="{AE4A25A2-9E8F-4189-827D-D3561F8D0371}"/>
    <dgm:cxn modelId="{22FBD61A-9B0F-4CE1-996F-5C85526608AD}" srcId="{822DCDA1-E30F-4E0C-971A-FAF9E1B14E37}" destId="{269FF217-11BB-4654-A2D4-CFABB949D839}" srcOrd="6" destOrd="0" parTransId="{01111D90-9625-4C63-B415-52E54AA0CEA6}" sibTransId="{73E3D975-465B-4F58-9B05-6EDFB91586DF}"/>
    <dgm:cxn modelId="{19A701AB-555A-4B4E-A601-BEB15F9BC70A}" type="presOf" srcId="{BF2649BE-945D-4E06-942F-6D1988FF4511}" destId="{D0EA7399-FDE7-416B-B891-6C004847E62F}" srcOrd="0" destOrd="0" presId="urn:microsoft.com/office/officeart/2005/8/layout/default"/>
    <dgm:cxn modelId="{78728EF8-CA00-40D9-91C9-CBF8201A3769}" type="presOf" srcId="{4030287D-1949-44A2-9EB2-E759E7CD8114}" destId="{C6E5AD2C-47D7-47F7-BF7D-54112FDFA4D0}" srcOrd="0" destOrd="0" presId="urn:microsoft.com/office/officeart/2005/8/layout/default"/>
    <dgm:cxn modelId="{D7071A38-923F-45E0-B91C-545CCA40E682}" srcId="{822DCDA1-E30F-4E0C-971A-FAF9E1B14E37}" destId="{0D3A3EA3-2606-4F29-8055-75A9A8FADC76}" srcOrd="5" destOrd="0" parTransId="{E0B250AF-5133-4510-B779-2FD15927E4E3}" sibTransId="{9529FF2E-A1A3-4AF1-9E0D-7E7991531CD2}"/>
    <dgm:cxn modelId="{BBFC00A8-F80E-4A4F-907E-A870B036DBA2}" type="presOf" srcId="{49FE7CA0-BC11-4BBB-AB76-849BE83F0B2D}" destId="{619BCD06-C01A-480E-86BB-4A90685354E1}" srcOrd="0" destOrd="0" presId="urn:microsoft.com/office/officeart/2005/8/layout/default"/>
    <dgm:cxn modelId="{62871504-ABFF-4BE1-A3C3-F390D2537241}" type="presOf" srcId="{269FF217-11BB-4654-A2D4-CFABB949D839}" destId="{70E2CA74-F676-4E4D-A435-93496A30A4B1}" srcOrd="0" destOrd="0" presId="urn:microsoft.com/office/officeart/2005/8/layout/default"/>
    <dgm:cxn modelId="{BB4F58BF-7C6B-4DB4-84BF-4C56B28F288C}" srcId="{822DCDA1-E30F-4E0C-971A-FAF9E1B14E37}" destId="{BF2649BE-945D-4E06-942F-6D1988FF4511}" srcOrd="0" destOrd="0" parTransId="{5E01844F-9ADB-410A-AF38-6AA1A8F75FDE}" sibTransId="{A03534CA-F59C-46DC-990E-8E3EF76D3F74}"/>
    <dgm:cxn modelId="{8CD60E4C-CA74-4C73-8B89-FF93223CAA1F}" type="presOf" srcId="{F6FEB119-D5FD-4854-A7ED-1C44F5978BFF}" destId="{8D12F41F-259B-44E6-BCAE-9ABE6F35FC7A}" srcOrd="0" destOrd="0" presId="urn:microsoft.com/office/officeart/2005/8/layout/default"/>
    <dgm:cxn modelId="{C0C8B9A5-0CB6-4580-B2A9-D6B4AB68B4C6}" srcId="{822DCDA1-E30F-4E0C-971A-FAF9E1B14E37}" destId="{49FE7CA0-BC11-4BBB-AB76-849BE83F0B2D}" srcOrd="1" destOrd="0" parTransId="{C1A67B83-D83A-46D3-AB13-6F9EBB007AA7}" sibTransId="{BA7BBC0A-1E76-449D-8984-881F1D52DC1A}"/>
    <dgm:cxn modelId="{9D17554A-8709-42F3-B8FE-F00BDD96C6DC}" type="presOf" srcId="{C7E6B431-5B0B-446A-A694-575450BF19AD}" destId="{A76E2471-47E2-45A8-B7CA-BA623DA2281B}" srcOrd="0" destOrd="0" presId="urn:microsoft.com/office/officeart/2005/8/layout/default"/>
    <dgm:cxn modelId="{3AF68E09-34FF-4DE3-A1F9-C158DF701EE0}" type="presParOf" srcId="{32ACA289-9F5D-4407-8DB5-B41A58ECBA4B}" destId="{D0EA7399-FDE7-416B-B891-6C004847E62F}" srcOrd="0" destOrd="0" presId="urn:microsoft.com/office/officeart/2005/8/layout/default"/>
    <dgm:cxn modelId="{98DD418E-4A00-4E85-9F77-0C8E4CFB0B59}" type="presParOf" srcId="{32ACA289-9F5D-4407-8DB5-B41A58ECBA4B}" destId="{2D087A6F-7C7A-45FB-B3B6-5FB1D85CC2E2}" srcOrd="1" destOrd="0" presId="urn:microsoft.com/office/officeart/2005/8/layout/default"/>
    <dgm:cxn modelId="{139E9985-6714-4576-891B-7601B6CD06E1}" type="presParOf" srcId="{32ACA289-9F5D-4407-8DB5-B41A58ECBA4B}" destId="{619BCD06-C01A-480E-86BB-4A90685354E1}" srcOrd="2" destOrd="0" presId="urn:microsoft.com/office/officeart/2005/8/layout/default"/>
    <dgm:cxn modelId="{23C87973-A209-430A-8932-0FB7825F0322}" type="presParOf" srcId="{32ACA289-9F5D-4407-8DB5-B41A58ECBA4B}" destId="{F8506BB4-A835-4831-A20D-5228B6C070B6}" srcOrd="3" destOrd="0" presId="urn:microsoft.com/office/officeart/2005/8/layout/default"/>
    <dgm:cxn modelId="{22596F93-B957-421B-8309-74468025111E}" type="presParOf" srcId="{32ACA289-9F5D-4407-8DB5-B41A58ECBA4B}" destId="{8D12F41F-259B-44E6-BCAE-9ABE6F35FC7A}" srcOrd="4" destOrd="0" presId="urn:microsoft.com/office/officeart/2005/8/layout/default"/>
    <dgm:cxn modelId="{501F562B-DB36-45E1-971C-11990962A3BF}" type="presParOf" srcId="{32ACA289-9F5D-4407-8DB5-B41A58ECBA4B}" destId="{5B55E8C6-D884-4230-8361-879877B7DB4C}" srcOrd="5" destOrd="0" presId="urn:microsoft.com/office/officeart/2005/8/layout/default"/>
    <dgm:cxn modelId="{EB9BD685-63E9-41EA-95FE-0D648F6034F2}" type="presParOf" srcId="{32ACA289-9F5D-4407-8DB5-B41A58ECBA4B}" destId="{A76E2471-47E2-45A8-B7CA-BA623DA2281B}" srcOrd="6" destOrd="0" presId="urn:microsoft.com/office/officeart/2005/8/layout/default"/>
    <dgm:cxn modelId="{22CDA607-BA5C-44E4-BFCD-DE51C2058EB8}" type="presParOf" srcId="{32ACA289-9F5D-4407-8DB5-B41A58ECBA4B}" destId="{A1351F1C-55D2-43F4-B354-29D5A6E13CFD}" srcOrd="7" destOrd="0" presId="urn:microsoft.com/office/officeart/2005/8/layout/default"/>
    <dgm:cxn modelId="{82408415-3733-4977-BFA5-86E33B7AA3C4}" type="presParOf" srcId="{32ACA289-9F5D-4407-8DB5-B41A58ECBA4B}" destId="{C6E5AD2C-47D7-47F7-BF7D-54112FDFA4D0}" srcOrd="8" destOrd="0" presId="urn:microsoft.com/office/officeart/2005/8/layout/default"/>
    <dgm:cxn modelId="{3D3A0804-B3D3-483C-9617-4BA1B383FE72}" type="presParOf" srcId="{32ACA289-9F5D-4407-8DB5-B41A58ECBA4B}" destId="{865BBC16-00EC-49CA-913A-5EEA8AE97AF5}" srcOrd="9" destOrd="0" presId="urn:microsoft.com/office/officeart/2005/8/layout/default"/>
    <dgm:cxn modelId="{CCB1347B-DC17-407B-8791-402DA0599A5E}" type="presParOf" srcId="{32ACA289-9F5D-4407-8DB5-B41A58ECBA4B}" destId="{B70AC541-73E9-4125-BAC7-4AB2928118DA}" srcOrd="10" destOrd="0" presId="urn:microsoft.com/office/officeart/2005/8/layout/default"/>
    <dgm:cxn modelId="{26F1FFC1-70A2-44E2-9303-12F3AC93326C}" type="presParOf" srcId="{32ACA289-9F5D-4407-8DB5-B41A58ECBA4B}" destId="{2DDD7482-4D85-4611-96C8-F3E2EA2E8E91}" srcOrd="11" destOrd="0" presId="urn:microsoft.com/office/officeart/2005/8/layout/default"/>
    <dgm:cxn modelId="{1C940D78-1B3B-4C72-BE28-7AABB1A6B9FD}" type="presParOf" srcId="{32ACA289-9F5D-4407-8DB5-B41A58ECBA4B}" destId="{70E2CA74-F676-4E4D-A435-93496A30A4B1}" srcOrd="12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EA7399-FDE7-416B-B891-6C004847E62F}">
      <dsp:nvSpPr>
        <dsp:cNvPr id="0" name=""/>
        <dsp:cNvSpPr/>
      </dsp:nvSpPr>
      <dsp:spPr>
        <a:xfrm>
          <a:off x="1297874" y="160222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игровой</a:t>
          </a:r>
          <a:endParaRPr lang="ru-RU" sz="1900" kern="1200" dirty="0"/>
        </a:p>
      </dsp:txBody>
      <dsp:txXfrm>
        <a:off x="1297874" y="160222"/>
        <a:ext cx="2320989" cy="1392594"/>
      </dsp:txXfrm>
    </dsp:sp>
    <dsp:sp modelId="{619BCD06-C01A-480E-86BB-4A90685354E1}">
      <dsp:nvSpPr>
        <dsp:cNvPr id="0" name=""/>
        <dsp:cNvSpPr/>
      </dsp:nvSpPr>
      <dsp:spPr>
        <a:xfrm>
          <a:off x="4367128" y="160222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коммуникативной</a:t>
          </a:r>
          <a:endParaRPr lang="ru-RU" sz="1900" kern="1200" dirty="0"/>
        </a:p>
      </dsp:txBody>
      <dsp:txXfrm>
        <a:off x="4367128" y="160222"/>
        <a:ext cx="2320989" cy="1392594"/>
      </dsp:txXfrm>
    </dsp:sp>
    <dsp:sp modelId="{8D12F41F-259B-44E6-BCAE-9ABE6F35FC7A}">
      <dsp:nvSpPr>
        <dsp:cNvPr id="0" name=""/>
        <dsp:cNvSpPr/>
      </dsp:nvSpPr>
      <dsp:spPr>
        <a:xfrm>
          <a:off x="0" y="1736318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трудовой</a:t>
          </a:r>
          <a:endParaRPr lang="ru-RU" sz="1900" kern="1200" dirty="0"/>
        </a:p>
      </dsp:txBody>
      <dsp:txXfrm>
        <a:off x="0" y="1736318"/>
        <a:ext cx="2320989" cy="1392594"/>
      </dsp:txXfrm>
    </dsp:sp>
    <dsp:sp modelId="{A76E2471-47E2-45A8-B7CA-BA623DA2281B}">
      <dsp:nvSpPr>
        <dsp:cNvPr id="0" name=""/>
        <dsp:cNvSpPr/>
      </dsp:nvSpPr>
      <dsp:spPr>
        <a:xfrm>
          <a:off x="2638362" y="1683534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Познавательно –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исследовательской</a:t>
          </a:r>
          <a:endParaRPr lang="ru-RU" sz="1900" kern="1200" dirty="0"/>
        </a:p>
      </dsp:txBody>
      <dsp:txXfrm>
        <a:off x="2638362" y="1683534"/>
        <a:ext cx="2320989" cy="1392594"/>
      </dsp:txXfrm>
    </dsp:sp>
    <dsp:sp modelId="{C6E5AD2C-47D7-47F7-BF7D-54112FDFA4D0}">
      <dsp:nvSpPr>
        <dsp:cNvPr id="0" name=""/>
        <dsp:cNvSpPr/>
      </dsp:nvSpPr>
      <dsp:spPr>
        <a:xfrm>
          <a:off x="5106178" y="1736313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продуктивной</a:t>
          </a:r>
          <a:endParaRPr lang="ru-RU" sz="1900" kern="1200" dirty="0"/>
        </a:p>
      </dsp:txBody>
      <dsp:txXfrm>
        <a:off x="5106178" y="1736313"/>
        <a:ext cx="2320989" cy="1392594"/>
      </dsp:txXfrm>
    </dsp:sp>
    <dsp:sp modelId="{B70AC541-73E9-4125-BAC7-4AB2928118DA}">
      <dsp:nvSpPr>
        <dsp:cNvPr id="0" name=""/>
        <dsp:cNvSpPr/>
      </dsp:nvSpPr>
      <dsp:spPr>
        <a:xfrm>
          <a:off x="1131970" y="3312423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Музыкально –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художественной</a:t>
          </a:r>
          <a:endParaRPr lang="ru-RU" sz="1900" kern="1200" dirty="0"/>
        </a:p>
      </dsp:txBody>
      <dsp:txXfrm>
        <a:off x="1131970" y="3312423"/>
        <a:ext cx="2320989" cy="1392594"/>
      </dsp:txXfrm>
    </dsp:sp>
    <dsp:sp modelId="{70E2CA74-F676-4E4D-A435-93496A30A4B1}">
      <dsp:nvSpPr>
        <dsp:cNvPr id="0" name=""/>
        <dsp:cNvSpPr/>
      </dsp:nvSpPr>
      <dsp:spPr>
        <a:xfrm>
          <a:off x="4258807" y="3312363"/>
          <a:ext cx="2320989" cy="1392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чтения</a:t>
          </a:r>
          <a:endParaRPr lang="ru-RU" sz="1900" kern="1200" dirty="0"/>
        </a:p>
      </dsp:txBody>
      <dsp:txXfrm>
        <a:off x="4258807" y="3312363"/>
        <a:ext cx="2320989" cy="1392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55B10D8-498B-43C8-AC3B-01F72888698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E08479F-0788-40F1-A8F3-67F089A4A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476672"/>
            <a:ext cx="5672150" cy="4023898"/>
          </a:xfrm>
          <a:solidFill>
            <a:srgbClr val="FF6600"/>
          </a:solidFill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ПРИМЕРНАЯ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ОБЩЕЩБРАЗОВАТЕЛЬНАЯ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Муниципального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ОБРАЗОВАтельного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учреждения «Детский сад «Солнышко» п.Победа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азнакаевского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РТ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РОЖДЕНИЯ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 fontScale="700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Под </a:t>
            </a:r>
            <a:r>
              <a:rPr lang="ru-RU" dirty="0" smtClean="0">
                <a:solidFill>
                  <a:schemeClr val="tx1"/>
                </a:solidFill>
              </a:rPr>
              <a:t>редакцией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Н.Е. </a:t>
            </a:r>
            <a:r>
              <a:rPr lang="ru-RU" dirty="0" err="1" smtClean="0">
                <a:solidFill>
                  <a:schemeClr val="tx1"/>
                </a:solidFill>
              </a:rPr>
              <a:t>Вераксы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Т.С. Комаровой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М.А. Васильевой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Примерная программа «От рождения до школы» разработана на основе Федерального государственного образовательного стандарта дошкольного образования (Приказ МО образования и науки РФ № 1155 от 17 октября 2013 года) и предназначена для формирования основных образовательных программ (ООП ДО). Главной задачей, стоящей перед авторами Программы, является создание программного документа, помогающего педагогам организовать </a:t>
            </a:r>
            <a:r>
              <a:rPr lang="ru-RU" dirty="0" err="1" smtClean="0"/>
              <a:t>образовательно</a:t>
            </a:r>
            <a:r>
              <a:rPr lang="ru-RU" dirty="0" smtClean="0"/>
              <a:t> – воспитательный процесс в соответствии с требованиями ФГОС и позволяющего написать на базе примерной программы свою ООП.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Цели и задачи реализации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Ведущие цели Программы – создание благоприятных условий для полноценного проживания ребёнком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к обучению в школе, обеспечение безопасности жизнедеятельности дошкольника.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Особое внимание в Программе уделяется развитию личности ребёнка, сохранению и укреплению здоровья детей, а также воспитанию у дошкольников таких качеств, как: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Патриотизм;</a:t>
            </a:r>
          </a:p>
          <a:p>
            <a:r>
              <a:rPr lang="ru-RU" dirty="0" smtClean="0"/>
              <a:t>Активная жизненная позиция;</a:t>
            </a:r>
          </a:p>
          <a:p>
            <a:r>
              <a:rPr lang="ru-RU" dirty="0" smtClean="0"/>
              <a:t>Творческий подход в решении различных жизненных ситуаций;</a:t>
            </a:r>
          </a:p>
          <a:p>
            <a:r>
              <a:rPr lang="ru-RU" dirty="0" smtClean="0"/>
              <a:t>уважение к традиционным ценностям.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4401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цели реализуются в процессе разнообразных видов детской деятельности: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28800"/>
          <a:ext cx="74271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Принципы и подходы к формированию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Принцип развивающего образования;</a:t>
            </a:r>
          </a:p>
          <a:p>
            <a:r>
              <a:rPr lang="ru-RU" dirty="0" smtClean="0"/>
              <a:t>Принцип научной обоснованности;</a:t>
            </a:r>
          </a:p>
          <a:p>
            <a:r>
              <a:rPr lang="ru-RU" dirty="0" smtClean="0"/>
              <a:t>Принцип полноты, необходимости и достаточности;</a:t>
            </a:r>
          </a:p>
          <a:p>
            <a:r>
              <a:rPr lang="ru-RU" dirty="0" smtClean="0"/>
              <a:t>Принцип единства воспитательных, развивающих и обучающих целей и задач процесса образования детей дошкольного возраста;</a:t>
            </a:r>
          </a:p>
          <a:p>
            <a:r>
              <a:rPr lang="ru-RU" dirty="0" smtClean="0"/>
              <a:t>Принцип интеграции образовательных областей;</a:t>
            </a:r>
          </a:p>
          <a:p>
            <a:r>
              <a:rPr lang="ru-RU" dirty="0" smtClean="0"/>
              <a:t>Принцип комплексно – тематического построения образовательного процесса;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7239000" cy="59046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Принцип решения программных образовательных задач в совместной деятельности взрослого и детей и самостоятельной деятельности дошкольников;</a:t>
            </a:r>
          </a:p>
          <a:p>
            <a:r>
              <a:rPr lang="ru-RU" dirty="0" smtClean="0"/>
              <a:t>Принцип построения образовательного процесса на адекватных возрасту формах работы с детьми;</a:t>
            </a:r>
          </a:p>
          <a:p>
            <a:r>
              <a:rPr lang="ru-RU" dirty="0" smtClean="0"/>
              <a:t>Принцип варьирования образовательного процесса в зависимости от региональных особенностей;</a:t>
            </a:r>
          </a:p>
          <a:p>
            <a:r>
              <a:rPr lang="ru-RU" dirty="0" smtClean="0"/>
              <a:t>Принцип соблюдения преемственности между всеми возрастными дошкольными группами и между детским садом и начальной школой.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Отличительные особенности программы</a:t>
            </a:r>
            <a:br>
              <a:rPr lang="ru-RU" dirty="0" smtClean="0"/>
            </a:br>
            <a:r>
              <a:rPr lang="ru-RU" dirty="0" smtClean="0"/>
              <a:t> «от рождения до школы»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7239000" cy="42508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Направленность на развитие личности ребёнка;</a:t>
            </a:r>
          </a:p>
          <a:p>
            <a:r>
              <a:rPr lang="ru-RU" dirty="0" smtClean="0"/>
              <a:t>Патриотическая направленность программы;</a:t>
            </a:r>
          </a:p>
          <a:p>
            <a:r>
              <a:rPr lang="ru-RU" dirty="0" smtClean="0"/>
              <a:t>Направленность на нравственное воспитание, поддержку традиционных ценностей;</a:t>
            </a:r>
          </a:p>
          <a:p>
            <a:r>
              <a:rPr lang="ru-RU" dirty="0" smtClean="0"/>
              <a:t>Нацеленность на дальнейшее образование;</a:t>
            </a:r>
          </a:p>
          <a:p>
            <a:r>
              <a:rPr lang="ru-RU" dirty="0" smtClean="0"/>
              <a:t>Направленность на сохранение и укрепление здоровья детей;</a:t>
            </a:r>
          </a:p>
          <a:p>
            <a:r>
              <a:rPr lang="ru-RU" dirty="0" smtClean="0"/>
              <a:t>Направленность на учёт индивидуальных особенностей ребёнка.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Планируемые  результаты освоения 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Целевые ориентиры дошкольного образования, представленные в ФГОС ДО, следует рассматривать как социально – нормативные возрастные характеристики возможных достижений ребёнка. Это ориентир для педагогов и родителей, обозначающий направленность воспитательной деятельности взрослых.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149</TotalTime>
  <Words>401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ПРИМЕРНАЯ ОБЩЕЩБРАЗОВАТЕЛЬНАЯ ПРОГРАММА Муниципального  ДОШКОЛЬНОГО ОБРАЗОВАтельного учреждения «Детский сад «Солнышко» п.Победа азнакаевского муниципального района РТ «ОТ РОЖДЕНИЯ ДО ШКОЛЫ» </vt:lpstr>
      <vt:lpstr>Слайд 2</vt:lpstr>
      <vt:lpstr>Цели и задачи реализации программы</vt:lpstr>
      <vt:lpstr>Слайд 4</vt:lpstr>
      <vt:lpstr>цели реализуются в процессе разнообразных видов детской деятельности:</vt:lpstr>
      <vt:lpstr>Принципы и подходы к формированию программы</vt:lpstr>
      <vt:lpstr>Слайд 7</vt:lpstr>
      <vt:lpstr>Отличительные особенности программы  «от рождения до школы»</vt:lpstr>
      <vt:lpstr>Планируемые  результаты освоения  программы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ПРИМЕРНАЯ ОБЩЕЩБРАЗОВАТЕЛЬНАЯ ПРОГРАММА ДОШКОЛЬНОГО ОБРАЗОВАНИЯ ОТ РОЖДЕНИЯ ДО ШКОЛЫ</dc:title>
  <dc:creator>SERGEYPC</dc:creator>
  <cp:lastModifiedBy>2013</cp:lastModifiedBy>
  <cp:revision>17</cp:revision>
  <dcterms:created xsi:type="dcterms:W3CDTF">2014-04-01T15:00:56Z</dcterms:created>
  <dcterms:modified xsi:type="dcterms:W3CDTF">2015-12-09T06:27:11Z</dcterms:modified>
</cp:coreProperties>
</file>