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69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00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8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873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409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35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34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596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333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5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414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386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08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419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54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032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94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CF453-0178-45C1-84BB-94D9F6FA14A7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B6B11-B704-441E-A279-857599B33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95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ПРОГРАММА МАДОУ «ДЕТСКИЙ САД № 342 КОМБИНИРОВАННОГО ВИДА» ПРИВОЛЖСКОГО РАЙОНА Г.КАЗАНИ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Принята: педагогическим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советом МАДОУ «Детский сад № 342»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Приволжского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 26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2015г.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8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863600"/>
            <a:ext cx="10820400" cy="535508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общеобразовательная программа дошкольного образования МАДОУ «Детский сад № </a:t>
            </a:r>
            <a:r>
              <a:rPr lang="ru-RU" altLang="ru-RU" sz="1600" b="1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342» </a:t>
            </a: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(далее - Программа) является документом, на основании которого дошкольное учреждение самостоятельно </a:t>
            </a:r>
            <a:r>
              <a:rPr lang="ru-RU" altLang="ru-RU" sz="1600" b="1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 </a:t>
            </a: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основную образовательную программу дошкольного образования.	 </a:t>
            </a:r>
            <a:endParaRPr lang="ru-RU" altLang="ru-RU" sz="1600" b="1" dirty="0" smtClean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1600" b="1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разрабатывалась в соответствии с</a:t>
            </a:r>
            <a:r>
              <a:rPr lang="tt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600" b="1" dirty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t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от 29 декабря 2012 г. № 273-ФЗ «Об образовании в Российской Федерации» и Федеральным государственным образовательным стандартом дошкольного образования.</a:t>
            </a:r>
            <a:r>
              <a:rPr lang="tt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600" b="1" dirty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t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государственным образовательным стандартом дошкольного образования (Приказ Министерства образования и науки РФ от 17 октября 2013 г. №1155) </a:t>
            </a:r>
          </a:p>
          <a:p>
            <a:pPr marL="0" indent="0" algn="just">
              <a:buNone/>
            </a:pPr>
            <a:r>
              <a:rPr lang="tt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ц</a:t>
            </a: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елью Программы является позитивная социализация и всестороннее развитие ребенка раннего и дошкольного возраста в адекватных его возрасту детских видах </a:t>
            </a:r>
            <a:r>
              <a:rPr lang="ru-RU" altLang="ru-RU" sz="1600" b="1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деятельности.</a:t>
            </a:r>
            <a:endParaRPr lang="ru-RU" altLang="ru-RU" sz="1600" b="1" dirty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Программы включает совокупность образовательных областей, которые обеспечивают социальную ситуацию развития личности ребенка.     </a:t>
            </a:r>
          </a:p>
          <a:p>
            <a:pPr marL="0" indent="0" algn="just">
              <a:buNone/>
            </a:pP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направлена на создание условий развития дошкольников, открывающих возможности для позитивной социализации ребёнка, его всестороннего личностного развития, развития инициативы и творческих способностей на основе сотрудничества со взрослыми и сверстниками в соответствующих дошкольному возрасту видам деятельности.</a:t>
            </a:r>
          </a:p>
          <a:p>
            <a:pPr marL="0" indent="0" algn="just">
              <a:buNone/>
            </a:pPr>
            <a:r>
              <a:rPr lang="ru-RU" altLang="ru-RU" sz="1600" b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включает обязательную часть и часть, формируемую участниками образовательных отношений. Обе части являются взаимодополняющими и необходимыми с точки зрения реализации требований Федерального государственного образовательного стандарта дошкольного образования (далее – ФГОС ДО). 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3235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Структура программы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500" y="1699260"/>
            <a:ext cx="10820400" cy="402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Целевой раздел образовательной программы.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Пояснительная записка.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  Цели и задачи реализации Программы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 Принципы и подходы к формированию Программы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Характеристики особенностей развития детей раннего и дошкольного возраста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Планируемые результаты освоения программы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Содержательный  раздел программы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1.Описание образовательной деятельности в соответствии с направлениями развития ребенка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 Образовательная область «Физическое развитие»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 Образовательная область «Социально-коммуникативное развитие»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 Образовательная область «Развитие речи»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 Образовательная область «Познавательное развитие»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 Образовательная область «Художественно-эстетическое развитие»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Описание вариативных форм, способов, методов и средств реализации Программы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Организационный раздел.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Материально-техническое обеспечение программы.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Обеспечение методическими рекомендациями и средствами обучения и воспитания</a:t>
            </a:r>
          </a:p>
          <a:p>
            <a:pPr marL="0" indent="0"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Организация режима пребывания детей в образовательном учреждении</a:t>
            </a:r>
          </a:p>
          <a:p>
            <a:pPr marL="0" indent="0">
              <a:buNone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3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Цель программы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позитивная социализация и всестороннее развитие ребенка раннего и дошкольного возраста в адекватных его возрасту детских видах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87602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задачи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и психического здоровья детей, в том числе их эмоционального благополучия;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преемственности целей, задач и содержания образования, реализуемых в рамках образовательных программ различных уровней (далее - преемственность основных образовательных программ дошкольного и начального общего образования);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91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задачи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вариативности и разнообразия содержания Программы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25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задачи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первоначальных умений и навыков практического владения татарским языком в устной форме; умение формировать мотивацию учения ребенка, активизировать в речи детей слова, обозначающие предмет, признак предмета и действие; способствовать умению составлять небольшие рассказы по серии картинок с одним действующим лицом, сюжетной картине или из личных наблюдений ребенка.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к истокам национальной культуры народов, населяющих Республику Татарстан. Предоставление каждому ребенку возможность обучения и воспитания на родном языке, формирование основ нравственности на лучших образцах национальной культуры, народных традициях и обычаях; ознакомление с историей Республики Татарстан, расширение знаний детей о своем родном крае. Создание благоприятных условий для воспитания толерантной личности - привития любви и уважения к людям другой национальности, к их культурным ценностя</a:t>
            </a:r>
            <a:r>
              <a:rPr lang="ru-RU" dirty="0"/>
              <a:t>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7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Принципы и подходы к формированию программы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Полноценное проживание ребенком всех этапов детства, обогащение детского развития;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образовательной деятельности на основе индивидуальных особенностей каждого ребенка;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и сотрудничество детей и взрослых;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инициативы детей в различных видах деятельности;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с семьей;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детей 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-культурным нормам, традициям семьи, общества и государства;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познавательных интересов и познавательных действий ребенка в различных видах деятельности;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Возрастная адекватность дошкольного образования;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этнокультурной ситуации развития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7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Условия реализации образовательной программы ДОУ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реализацией программы;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обновление предметно-развивающей среды;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инновационной или экспериментальной работы;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различных форм сотрудничества с семьей;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ДОУ и школы;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ДОУ с другими учреждениями.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0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Целевые ориентиры образования в младшем возрасте</a:t>
            </a:r>
            <a:b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к общению со взрослыми и активно подражает им в движениях и действиях; появляются игры, в которых ребенок воспроизводит действия взрослого;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интерес к сверстникам; наблюдает за их действиями и подражает им; проявляет 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развита крупная моторика, он стремится осваивать различные виды движения (бег, лазанье, перешагивание и пр.).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68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Целевые ориентиры на этапе завершения дошкольного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видами игры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различает условную и реальную ситуации, умеет подчиняться разным правилам и социальным нормам;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86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685800" y="1346200"/>
            <a:ext cx="10820400" cy="4872485"/>
          </a:xfrm>
        </p:spPr>
        <p:txBody>
          <a:bodyPr>
            <a:normAutofit fontScale="85000"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26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Материально-техническая база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дОУ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Материально-техническая база детского сада соответствует требованиям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СанПина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обеспечивает охрану жизни и здоровья детей, способствует их разностороннему развитию, реализации и выполнению программ воспитания, обучения, оздоровления детей.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праздников и развлечений для детей оборудован музыкальный зал, он оснащен современными техническими средствами. Имеются: DV-проектор, музыкальный центр, мультимедийная установка, которые успешно используются в процессе музыкальных комплексных, интегрированных занятий, в процессе проведения педагогических советов, родительских собраний. Групповые помещения светлые, уютные, обеспечены всей необходимой мебелью, которая соответствует современным требованиям и санитарным нормам дошкольных учреждений. Для реализации учебной деятельности группы оснащены ноутбуками.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9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109</TotalTime>
  <Words>1387</Words>
  <Application>Microsoft Office PowerPoint</Application>
  <PresentationFormat>Широкоэкранный</PresentationFormat>
  <Paragraphs>84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Times New Roman</vt:lpstr>
      <vt:lpstr>След самолета</vt:lpstr>
      <vt:lpstr>ОСНОВНАЯ ОБРАЗОВАТЕЛЬНАЯ ПРОГРАММА МАДОУ «ДЕТСКИЙ САД № 342 КОМБИНИРОВАННОГО ВИДА» ПРИВОЛЖСКОГО РАЙОНА Г.КАЗАНИ</vt:lpstr>
      <vt:lpstr>Презентация PowerPoint</vt:lpstr>
      <vt:lpstr>Структура программы</vt:lpstr>
      <vt:lpstr>Цель программы</vt:lpstr>
      <vt:lpstr>задачи</vt:lpstr>
      <vt:lpstr>задачи</vt:lpstr>
      <vt:lpstr>задачи</vt:lpstr>
      <vt:lpstr>Принципы и подходы к формированию программы</vt:lpstr>
      <vt:lpstr>Условия реализации образовательной программы ДОУ</vt:lpstr>
      <vt:lpstr>Целевые ориентиры образования в младшем возрасте </vt:lpstr>
      <vt:lpstr>Целевые ориентиры на этапе завершения дошкольного образования</vt:lpstr>
      <vt:lpstr>Презентация PowerPoint</vt:lpstr>
      <vt:lpstr>Материально-техническая база дОУ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</dc:creator>
  <cp:lastModifiedBy>Игорь</cp:lastModifiedBy>
  <cp:revision>8</cp:revision>
  <dcterms:created xsi:type="dcterms:W3CDTF">2016-10-28T20:50:43Z</dcterms:created>
  <dcterms:modified xsi:type="dcterms:W3CDTF">2016-10-28T22:40:24Z</dcterms:modified>
</cp:coreProperties>
</file>