
<file path=[Content_Types].xml><?xml version="1.0" encoding="utf-8"?>
<Types xmlns="http://schemas.openxmlformats.org/package/2006/content-types">
  <Default Extension="png" ContentType="image/png"/>
  <Default Extension="jfif" ContentType="image/jpe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</p:sldMasterIdLst>
  <p:notesMasterIdLst>
    <p:notesMasterId r:id="rId17"/>
  </p:notesMasterIdLst>
  <p:sldIdLst>
    <p:sldId id="263" r:id="rId5"/>
    <p:sldId id="261" r:id="rId6"/>
    <p:sldId id="259" r:id="rId7"/>
    <p:sldId id="269" r:id="rId8"/>
    <p:sldId id="270" r:id="rId9"/>
    <p:sldId id="271" r:id="rId10"/>
    <p:sldId id="257" r:id="rId11"/>
    <p:sldId id="268" r:id="rId12"/>
    <p:sldId id="260" r:id="rId13"/>
    <p:sldId id="264" r:id="rId14"/>
    <p:sldId id="265" r:id="rId15"/>
    <p:sldId id="266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C5775"/>
    <a:srgbClr val="F0C584"/>
    <a:srgbClr val="F5C868"/>
    <a:srgbClr val="F5A124"/>
    <a:srgbClr val="25DDF5"/>
    <a:srgbClr val="255A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6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68A8D81-AFC6-4B00-831C-969EA2C22CA6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5BE34B1-BA2E-4F6F-94E9-76D9998056FD}">
      <dgm:prSet phldrT="[Текст]" custT="1"/>
      <dgm:spPr>
        <a:solidFill>
          <a:srgbClr val="F5A124"/>
        </a:solidFill>
        <a:ln>
          <a:solidFill>
            <a:srgbClr val="4C5775"/>
          </a:solidFill>
        </a:ln>
      </dgm:spPr>
      <dgm:t>
        <a:bodyPr/>
        <a:lstStyle/>
        <a:p>
          <a:endParaRPr lang="ru-RU" sz="1400" dirty="0">
            <a:solidFill>
              <a:srgbClr val="4C5775"/>
            </a:solidFill>
            <a:latin typeface="+mn-lt"/>
          </a:endParaRPr>
        </a:p>
        <a:p>
          <a:endParaRPr lang="ru-RU" sz="1400" dirty="0">
            <a:solidFill>
              <a:srgbClr val="4C5775"/>
            </a:solidFill>
            <a:latin typeface="+mn-lt"/>
          </a:endParaRPr>
        </a:p>
      </dgm:t>
    </dgm:pt>
    <dgm:pt modelId="{56CEAFD3-96C5-4299-B0B6-0E27459838F9}" type="parTrans" cxnId="{0815F492-73F9-4CD5-B478-13636E9D433B}">
      <dgm:prSet/>
      <dgm:spPr/>
      <dgm:t>
        <a:bodyPr/>
        <a:lstStyle/>
        <a:p>
          <a:endParaRPr lang="ru-RU"/>
        </a:p>
      </dgm:t>
    </dgm:pt>
    <dgm:pt modelId="{E8E2B23E-77C7-4A18-8519-DC453FF7EBB6}" type="sibTrans" cxnId="{0815F492-73F9-4CD5-B478-13636E9D433B}">
      <dgm:prSet/>
      <dgm:spPr/>
      <dgm:t>
        <a:bodyPr/>
        <a:lstStyle/>
        <a:p>
          <a:endParaRPr lang="ru-RU"/>
        </a:p>
      </dgm:t>
    </dgm:pt>
    <dgm:pt modelId="{08056334-06A0-4076-B510-8D3319783704}">
      <dgm:prSet phldrT="[Текст]" custT="1"/>
      <dgm:spPr>
        <a:solidFill>
          <a:srgbClr val="F0C584">
            <a:alpha val="90000"/>
          </a:srgbClr>
        </a:solidFill>
        <a:ln>
          <a:solidFill>
            <a:srgbClr val="4C5775"/>
          </a:solidFill>
        </a:ln>
      </dgm:spPr>
      <dgm:t>
        <a:bodyPr/>
        <a:lstStyle/>
        <a:p>
          <a:pPr>
            <a:buNone/>
          </a:pPr>
          <a:r>
            <a:rPr lang="ru-RU" sz="1400" b="1" u="sng" dirty="0">
              <a:solidFill>
                <a:srgbClr val="4C5775"/>
              </a:solidFill>
              <a:latin typeface="+mn-lt"/>
              <a:cs typeface="Times New Roman" pitchFamily="18" charset="0"/>
            </a:rPr>
            <a:t>АО «Казанский авиационный завод»:</a:t>
          </a:r>
          <a:endParaRPr lang="ru-RU" sz="1400" dirty="0">
            <a:solidFill>
              <a:srgbClr val="4C5775"/>
            </a:solidFill>
            <a:latin typeface="+mn-lt"/>
          </a:endParaRPr>
        </a:p>
      </dgm:t>
    </dgm:pt>
    <dgm:pt modelId="{B37BE76B-02E2-447B-A75D-E7B3BEE40901}" type="parTrans" cxnId="{2731396D-FDAF-49A5-B8FE-E06EE77CBF76}">
      <dgm:prSet/>
      <dgm:spPr/>
      <dgm:t>
        <a:bodyPr/>
        <a:lstStyle/>
        <a:p>
          <a:endParaRPr lang="ru-RU"/>
        </a:p>
      </dgm:t>
    </dgm:pt>
    <dgm:pt modelId="{841F90FA-0064-4880-A252-1619A8BBDA98}" type="sibTrans" cxnId="{2731396D-FDAF-49A5-B8FE-E06EE77CBF76}">
      <dgm:prSet/>
      <dgm:spPr/>
      <dgm:t>
        <a:bodyPr/>
        <a:lstStyle/>
        <a:p>
          <a:endParaRPr lang="ru-RU"/>
        </a:p>
      </dgm:t>
    </dgm:pt>
    <dgm:pt modelId="{B581402E-C49B-46D6-8E77-978EF91A1B70}">
      <dgm:prSet phldrT="[Текст]" custT="1"/>
      <dgm:spPr>
        <a:solidFill>
          <a:srgbClr val="F5A124"/>
        </a:solidFill>
        <a:ln>
          <a:solidFill>
            <a:srgbClr val="4C5775"/>
          </a:solidFill>
        </a:ln>
      </dgm:spPr>
      <dgm:t>
        <a:bodyPr/>
        <a:lstStyle/>
        <a:p>
          <a:endParaRPr lang="ru-RU" sz="1400" dirty="0">
            <a:solidFill>
              <a:srgbClr val="4C5775"/>
            </a:solidFill>
            <a:latin typeface="+mn-lt"/>
          </a:endParaRPr>
        </a:p>
        <a:p>
          <a:endParaRPr lang="ru-RU" sz="1400" dirty="0">
            <a:solidFill>
              <a:srgbClr val="4C5775"/>
            </a:solidFill>
            <a:latin typeface="+mn-lt"/>
          </a:endParaRPr>
        </a:p>
      </dgm:t>
    </dgm:pt>
    <dgm:pt modelId="{33079B7C-9301-4397-9338-B4679CEA6F40}" type="parTrans" cxnId="{922F42B5-8EB0-4BBD-BB38-BD9D5E85D93C}">
      <dgm:prSet/>
      <dgm:spPr/>
      <dgm:t>
        <a:bodyPr/>
        <a:lstStyle/>
        <a:p>
          <a:endParaRPr lang="ru-RU"/>
        </a:p>
      </dgm:t>
    </dgm:pt>
    <dgm:pt modelId="{36F3949E-A549-45FE-B2E8-D1A06B797116}" type="sibTrans" cxnId="{922F42B5-8EB0-4BBD-BB38-BD9D5E85D93C}">
      <dgm:prSet/>
      <dgm:spPr/>
      <dgm:t>
        <a:bodyPr/>
        <a:lstStyle/>
        <a:p>
          <a:endParaRPr lang="ru-RU"/>
        </a:p>
      </dgm:t>
    </dgm:pt>
    <dgm:pt modelId="{2410350E-226A-417D-840B-0AEBDA907B26}">
      <dgm:prSet phldrT="[Текст]" custT="1"/>
      <dgm:spPr>
        <a:solidFill>
          <a:srgbClr val="F0C584">
            <a:alpha val="90000"/>
          </a:srgbClr>
        </a:solidFill>
        <a:ln>
          <a:solidFill>
            <a:srgbClr val="4C5775"/>
          </a:solidFill>
        </a:ln>
      </dgm:spPr>
      <dgm:t>
        <a:bodyPr/>
        <a:lstStyle/>
        <a:p>
          <a:pPr>
            <a:buNone/>
          </a:pPr>
          <a:r>
            <a:rPr lang="ru-RU" sz="1400" b="1" u="sng" dirty="0">
              <a:solidFill>
                <a:srgbClr val="4C5775"/>
              </a:solidFill>
              <a:latin typeface="+mn-lt"/>
              <a:cs typeface="Times New Roman" pitchFamily="18" charset="0"/>
            </a:rPr>
            <a:t>АО «Казанский вертолётный завод»</a:t>
          </a:r>
          <a:r>
            <a:rPr lang="ru-RU" sz="1400" u="sng" dirty="0">
              <a:solidFill>
                <a:srgbClr val="4C5775"/>
              </a:solidFill>
              <a:latin typeface="+mn-lt"/>
              <a:cs typeface="Times New Roman" pitchFamily="18" charset="0"/>
            </a:rPr>
            <a:t>:</a:t>
          </a:r>
          <a:endParaRPr lang="ru-RU" sz="1400" dirty="0">
            <a:solidFill>
              <a:srgbClr val="4C5775"/>
            </a:solidFill>
            <a:latin typeface="+mn-lt"/>
          </a:endParaRPr>
        </a:p>
      </dgm:t>
    </dgm:pt>
    <dgm:pt modelId="{1D5A1B13-8598-4576-8B20-C1C67D998968}" type="parTrans" cxnId="{63EE156C-7803-46A0-8CE1-75BFBB077D9C}">
      <dgm:prSet/>
      <dgm:spPr/>
      <dgm:t>
        <a:bodyPr/>
        <a:lstStyle/>
        <a:p>
          <a:endParaRPr lang="ru-RU"/>
        </a:p>
      </dgm:t>
    </dgm:pt>
    <dgm:pt modelId="{2E41F361-1074-4FFD-8105-E9D9511B65A0}" type="sibTrans" cxnId="{63EE156C-7803-46A0-8CE1-75BFBB077D9C}">
      <dgm:prSet/>
      <dgm:spPr/>
      <dgm:t>
        <a:bodyPr/>
        <a:lstStyle/>
        <a:p>
          <a:endParaRPr lang="ru-RU"/>
        </a:p>
      </dgm:t>
    </dgm:pt>
    <dgm:pt modelId="{8B6FC796-4672-4419-B7FC-7135E8CEC9A6}">
      <dgm:prSet custT="1"/>
      <dgm:spPr>
        <a:solidFill>
          <a:srgbClr val="F0C584">
            <a:alpha val="90000"/>
          </a:srgbClr>
        </a:solidFill>
        <a:ln>
          <a:solidFill>
            <a:srgbClr val="4C5775"/>
          </a:solidFill>
        </a:ln>
      </dgm:spPr>
      <dgm:t>
        <a:bodyPr/>
        <a:lstStyle/>
        <a:p>
          <a:r>
            <a:rPr lang="ru-RU" sz="1400" dirty="0">
              <a:solidFill>
                <a:srgbClr val="4C5775"/>
              </a:solidFill>
              <a:latin typeface="+mn-lt"/>
              <a:cs typeface="Times New Roman" pitchFamily="18" charset="0"/>
            </a:rPr>
            <a:t>4 сетевые программы 14 групп (308 обучающихся)</a:t>
          </a:r>
        </a:p>
      </dgm:t>
    </dgm:pt>
    <dgm:pt modelId="{A2D7E417-8261-4931-BF58-D0EAA17A8E7F}" type="parTrans" cxnId="{0E103252-5B17-4D8D-AB40-27E9956DF15D}">
      <dgm:prSet/>
      <dgm:spPr/>
      <dgm:t>
        <a:bodyPr/>
        <a:lstStyle/>
        <a:p>
          <a:endParaRPr lang="ru-RU"/>
        </a:p>
      </dgm:t>
    </dgm:pt>
    <dgm:pt modelId="{9E26014F-A625-4F84-9BEF-E069F3603DA5}" type="sibTrans" cxnId="{0E103252-5B17-4D8D-AB40-27E9956DF15D}">
      <dgm:prSet/>
      <dgm:spPr/>
      <dgm:t>
        <a:bodyPr/>
        <a:lstStyle/>
        <a:p>
          <a:endParaRPr lang="ru-RU"/>
        </a:p>
      </dgm:t>
    </dgm:pt>
    <dgm:pt modelId="{F4491834-58FA-47C2-8E54-66159FC346D0}">
      <dgm:prSet custT="1"/>
      <dgm:spPr>
        <a:solidFill>
          <a:srgbClr val="F0C584">
            <a:alpha val="90000"/>
          </a:srgbClr>
        </a:solidFill>
        <a:ln>
          <a:solidFill>
            <a:srgbClr val="4C5775"/>
          </a:solidFill>
        </a:ln>
      </dgm:spPr>
      <dgm:t>
        <a:bodyPr/>
        <a:lstStyle/>
        <a:p>
          <a:r>
            <a:rPr lang="ru-RU" sz="1400" dirty="0">
              <a:solidFill>
                <a:srgbClr val="4C5775"/>
              </a:solidFill>
              <a:latin typeface="+mn-lt"/>
              <a:cs typeface="Times New Roman" pitchFamily="18" charset="0"/>
            </a:rPr>
            <a:t>дуальное обучение 1 группы студентов (</a:t>
          </a:r>
          <a:r>
            <a:rPr lang="en-US" sz="1400" dirty="0">
              <a:solidFill>
                <a:srgbClr val="4C5775"/>
              </a:solidFill>
              <a:latin typeface="+mn-lt"/>
              <a:cs typeface="Times New Roman" pitchFamily="18" charset="0"/>
            </a:rPr>
            <a:t>26</a:t>
          </a:r>
          <a:r>
            <a:rPr lang="ru-RU" sz="1400" dirty="0">
              <a:solidFill>
                <a:srgbClr val="4C5775"/>
              </a:solidFill>
              <a:latin typeface="+mn-lt"/>
              <a:cs typeface="Times New Roman" pitchFamily="18" charset="0"/>
            </a:rPr>
            <a:t> человек) по специальности 27.02.07 «Управление качеством продукции, процессов и услуг», 2 дня КАЗ + 4 дня КАИ</a:t>
          </a:r>
        </a:p>
      </dgm:t>
    </dgm:pt>
    <dgm:pt modelId="{4996120A-0DD5-4A38-9F13-3F74768A0F58}" type="parTrans" cxnId="{A81C8DBC-63A0-4BF5-A226-8F78E7BCDAD5}">
      <dgm:prSet/>
      <dgm:spPr/>
      <dgm:t>
        <a:bodyPr/>
        <a:lstStyle/>
        <a:p>
          <a:endParaRPr lang="ru-RU"/>
        </a:p>
      </dgm:t>
    </dgm:pt>
    <dgm:pt modelId="{12B96B58-D468-4428-AC28-7CDB075F7B9F}" type="sibTrans" cxnId="{A81C8DBC-63A0-4BF5-A226-8F78E7BCDAD5}">
      <dgm:prSet/>
      <dgm:spPr/>
      <dgm:t>
        <a:bodyPr/>
        <a:lstStyle/>
        <a:p>
          <a:endParaRPr lang="ru-RU"/>
        </a:p>
      </dgm:t>
    </dgm:pt>
    <dgm:pt modelId="{75F2E307-7464-4A8F-BE0F-ACEDB6E07DD0}">
      <dgm:prSet custT="1"/>
      <dgm:spPr>
        <a:solidFill>
          <a:srgbClr val="F0C584">
            <a:alpha val="90000"/>
          </a:srgbClr>
        </a:solidFill>
        <a:ln>
          <a:solidFill>
            <a:srgbClr val="4C5775"/>
          </a:solidFill>
        </a:ln>
      </dgm:spPr>
      <dgm:t>
        <a:bodyPr/>
        <a:lstStyle/>
        <a:p>
          <a:r>
            <a:rPr lang="ru-RU" sz="1400" dirty="0">
              <a:solidFill>
                <a:srgbClr val="4C5775"/>
              </a:solidFill>
              <a:latin typeface="+mn-lt"/>
              <a:cs typeface="Times New Roman" pitchFamily="18" charset="0"/>
            </a:rPr>
            <a:t>прошли производственную практику 124 обучающихся по специальностям 15.02.15; 27.02.07</a:t>
          </a:r>
        </a:p>
      </dgm:t>
    </dgm:pt>
    <dgm:pt modelId="{B78CA9BD-4D53-42EA-8598-4DF8ED52FBE2}" type="parTrans" cxnId="{74B28AD0-B61D-4883-BC09-2F2017DBF078}">
      <dgm:prSet/>
      <dgm:spPr/>
      <dgm:t>
        <a:bodyPr/>
        <a:lstStyle/>
        <a:p>
          <a:endParaRPr lang="ru-RU"/>
        </a:p>
      </dgm:t>
    </dgm:pt>
    <dgm:pt modelId="{140A6777-95EE-4C31-B07D-A416D1A736A3}" type="sibTrans" cxnId="{74B28AD0-B61D-4883-BC09-2F2017DBF078}">
      <dgm:prSet/>
      <dgm:spPr/>
      <dgm:t>
        <a:bodyPr/>
        <a:lstStyle/>
        <a:p>
          <a:endParaRPr lang="ru-RU"/>
        </a:p>
      </dgm:t>
    </dgm:pt>
    <dgm:pt modelId="{A6505C18-FC2C-4722-9BAF-7AFA6A4D0024}">
      <dgm:prSet custT="1"/>
      <dgm:spPr>
        <a:solidFill>
          <a:srgbClr val="F0C584">
            <a:alpha val="90000"/>
          </a:srgbClr>
        </a:solidFill>
        <a:ln>
          <a:solidFill>
            <a:srgbClr val="4C5775"/>
          </a:solidFill>
        </a:ln>
      </dgm:spPr>
      <dgm:t>
        <a:bodyPr/>
        <a:lstStyle/>
        <a:p>
          <a:r>
            <a:rPr lang="ru-RU" sz="1400" dirty="0">
              <a:solidFill>
                <a:srgbClr val="4C5775"/>
              </a:solidFill>
              <a:latin typeface="+mn-lt"/>
              <a:cs typeface="Times New Roman" pitchFamily="18" charset="0"/>
            </a:rPr>
            <a:t>1 целевая группа (26 человек) по специальности 15.02.16 «Технология машиностроение»</a:t>
          </a:r>
        </a:p>
      </dgm:t>
    </dgm:pt>
    <dgm:pt modelId="{1AA35902-22B7-40F2-9ABC-7702F873EF54}" type="parTrans" cxnId="{5AF0351C-B44D-4DAA-B96A-B51C58816962}">
      <dgm:prSet/>
      <dgm:spPr/>
      <dgm:t>
        <a:bodyPr/>
        <a:lstStyle/>
        <a:p>
          <a:endParaRPr lang="ru-RU"/>
        </a:p>
      </dgm:t>
    </dgm:pt>
    <dgm:pt modelId="{93C54BCD-798E-417A-9CE4-3EE3A43176D4}" type="sibTrans" cxnId="{5AF0351C-B44D-4DAA-B96A-B51C58816962}">
      <dgm:prSet/>
      <dgm:spPr/>
      <dgm:t>
        <a:bodyPr/>
        <a:lstStyle/>
        <a:p>
          <a:endParaRPr lang="ru-RU"/>
        </a:p>
      </dgm:t>
    </dgm:pt>
    <dgm:pt modelId="{3FADC724-6200-49D2-A387-C333022AD19C}">
      <dgm:prSet custT="1"/>
      <dgm:spPr>
        <a:solidFill>
          <a:srgbClr val="F0C584">
            <a:alpha val="90000"/>
          </a:srgbClr>
        </a:solidFill>
        <a:ln>
          <a:solidFill>
            <a:srgbClr val="4C5775"/>
          </a:solidFill>
        </a:ln>
      </dgm:spPr>
      <dgm:t>
        <a:bodyPr/>
        <a:lstStyle/>
        <a:p>
          <a:r>
            <a:rPr lang="ru-RU" sz="1400" dirty="0">
              <a:solidFill>
                <a:srgbClr val="4C5775"/>
              </a:solidFill>
              <a:latin typeface="+mn-lt"/>
              <a:cs typeface="Times New Roman" pitchFamily="18" charset="0"/>
            </a:rPr>
            <a:t>производственная практика (49 обучающихся) по специальностям 15.02.15; 27.02.07</a:t>
          </a:r>
        </a:p>
      </dgm:t>
    </dgm:pt>
    <dgm:pt modelId="{CFFDF509-46C5-4C52-95AC-1096D9E9B653}" type="parTrans" cxnId="{C50B2943-244A-40FB-B386-B8A85C10E81C}">
      <dgm:prSet/>
      <dgm:spPr/>
      <dgm:t>
        <a:bodyPr/>
        <a:lstStyle/>
        <a:p>
          <a:endParaRPr lang="ru-RU"/>
        </a:p>
      </dgm:t>
    </dgm:pt>
    <dgm:pt modelId="{33427993-C73F-441D-9180-FAC5501FB5EA}" type="sibTrans" cxnId="{C50B2943-244A-40FB-B386-B8A85C10E81C}">
      <dgm:prSet/>
      <dgm:spPr/>
      <dgm:t>
        <a:bodyPr/>
        <a:lstStyle/>
        <a:p>
          <a:endParaRPr lang="ru-RU"/>
        </a:p>
      </dgm:t>
    </dgm:pt>
    <dgm:pt modelId="{18F526C2-9445-4618-AA1A-536F53AF674D}">
      <dgm:prSet custT="1"/>
      <dgm:spPr>
        <a:solidFill>
          <a:srgbClr val="F0C584">
            <a:alpha val="90000"/>
          </a:srgbClr>
        </a:solidFill>
        <a:ln>
          <a:solidFill>
            <a:srgbClr val="4C5775"/>
          </a:solidFill>
        </a:ln>
      </dgm:spPr>
      <dgm:t>
        <a:bodyPr/>
        <a:lstStyle/>
        <a:p>
          <a:r>
            <a:rPr lang="ru-RU" sz="1400" dirty="0">
              <a:solidFill>
                <a:srgbClr val="4C5775"/>
              </a:solidFill>
              <a:latin typeface="+mn-lt"/>
              <a:cs typeface="Calibri" pitchFamily="34" charset="0"/>
            </a:rPr>
            <a:t>проведение занятий в учебном центре КВЗ</a:t>
          </a:r>
        </a:p>
      </dgm:t>
    </dgm:pt>
    <dgm:pt modelId="{84581DF2-C68C-4F63-A3C9-10F7A5862454}" type="parTrans" cxnId="{E32DEE62-465B-4BCF-B643-1817160903A0}">
      <dgm:prSet/>
      <dgm:spPr/>
      <dgm:t>
        <a:bodyPr/>
        <a:lstStyle/>
        <a:p>
          <a:endParaRPr lang="ru-RU"/>
        </a:p>
      </dgm:t>
    </dgm:pt>
    <dgm:pt modelId="{CD1E36C6-65D3-4F92-8C68-AB0C934088E3}" type="sibTrans" cxnId="{E32DEE62-465B-4BCF-B643-1817160903A0}">
      <dgm:prSet/>
      <dgm:spPr/>
      <dgm:t>
        <a:bodyPr/>
        <a:lstStyle/>
        <a:p>
          <a:endParaRPr lang="ru-RU"/>
        </a:p>
      </dgm:t>
    </dgm:pt>
    <dgm:pt modelId="{5172A729-8A35-4C9F-8113-D079C17A2414}">
      <dgm:prSet custT="1"/>
      <dgm:spPr>
        <a:solidFill>
          <a:srgbClr val="F0C584">
            <a:alpha val="90000"/>
          </a:srgbClr>
        </a:solidFill>
        <a:ln>
          <a:solidFill>
            <a:srgbClr val="4C5775"/>
          </a:solidFill>
        </a:ln>
      </dgm:spPr>
      <dgm:t>
        <a:bodyPr/>
        <a:lstStyle/>
        <a:p>
          <a:r>
            <a:rPr lang="ru-RU" sz="1400" dirty="0">
              <a:solidFill>
                <a:srgbClr val="4C5775"/>
              </a:solidFill>
              <a:latin typeface="+mn-lt"/>
              <a:cs typeface="Calibri" pitchFamily="34" charset="0"/>
            </a:rPr>
            <a:t>эксперты по приему демонстрационного экзамена у выпускников 2025 года</a:t>
          </a:r>
        </a:p>
      </dgm:t>
    </dgm:pt>
    <dgm:pt modelId="{01F22C51-95D8-4998-95AF-06EFA4EFEFFF}" type="parTrans" cxnId="{530E7B9B-359A-4C12-9CBA-EE1AE5E7F6DE}">
      <dgm:prSet/>
      <dgm:spPr/>
      <dgm:t>
        <a:bodyPr/>
        <a:lstStyle/>
        <a:p>
          <a:endParaRPr lang="ru-RU"/>
        </a:p>
      </dgm:t>
    </dgm:pt>
    <dgm:pt modelId="{FBF46B5A-5D47-48D2-A055-33A53377BFEB}" type="sibTrans" cxnId="{530E7B9B-359A-4C12-9CBA-EE1AE5E7F6DE}">
      <dgm:prSet/>
      <dgm:spPr/>
      <dgm:t>
        <a:bodyPr/>
        <a:lstStyle/>
        <a:p>
          <a:endParaRPr lang="ru-RU"/>
        </a:p>
      </dgm:t>
    </dgm:pt>
    <dgm:pt modelId="{91FD06C0-E7B3-4767-8153-3151EA5DB189}">
      <dgm:prSet phldrT="[Текст]" custT="1"/>
      <dgm:spPr>
        <a:solidFill>
          <a:srgbClr val="F0C584">
            <a:alpha val="90000"/>
          </a:srgbClr>
        </a:solidFill>
        <a:ln>
          <a:solidFill>
            <a:srgbClr val="4C5775"/>
          </a:solidFill>
        </a:ln>
      </dgm:spPr>
      <dgm:t>
        <a:bodyPr/>
        <a:lstStyle/>
        <a:p>
          <a:pPr>
            <a:buNone/>
          </a:pPr>
          <a:r>
            <a:rPr lang="ru-RU" sz="1400" b="1" u="sng" dirty="0">
              <a:solidFill>
                <a:srgbClr val="4C5775"/>
              </a:solidFill>
              <a:latin typeface="+mn-lt"/>
              <a:cs typeface="Times New Roman" pitchFamily="18" charset="0"/>
            </a:rPr>
            <a:t>ОЭЗ «</a:t>
          </a:r>
          <a:r>
            <a:rPr lang="ru-RU" sz="1400" b="1" u="sng" dirty="0" err="1">
              <a:solidFill>
                <a:srgbClr val="4C5775"/>
              </a:solidFill>
              <a:latin typeface="+mn-lt"/>
              <a:cs typeface="Times New Roman" pitchFamily="18" charset="0"/>
            </a:rPr>
            <a:t>Алабуга</a:t>
          </a:r>
          <a:r>
            <a:rPr lang="ru-RU" sz="1400" b="1" u="sng" dirty="0">
              <a:solidFill>
                <a:srgbClr val="4C5775"/>
              </a:solidFill>
              <a:latin typeface="+mn-lt"/>
              <a:cs typeface="Times New Roman" pitchFamily="18" charset="0"/>
            </a:rPr>
            <a:t>»:</a:t>
          </a:r>
          <a:endParaRPr lang="ru-RU" sz="1400" dirty="0">
            <a:solidFill>
              <a:srgbClr val="4C5775"/>
            </a:solidFill>
            <a:latin typeface="+mn-lt"/>
          </a:endParaRPr>
        </a:p>
      </dgm:t>
    </dgm:pt>
    <dgm:pt modelId="{E0F72564-C6DF-484E-A421-1D93FCEB248A}" type="sibTrans" cxnId="{CF401291-BA3E-4C79-81F9-55DE5E0C56A6}">
      <dgm:prSet/>
      <dgm:spPr/>
      <dgm:t>
        <a:bodyPr/>
        <a:lstStyle/>
        <a:p>
          <a:endParaRPr lang="ru-RU"/>
        </a:p>
      </dgm:t>
    </dgm:pt>
    <dgm:pt modelId="{94E0CE18-F6F4-4CD9-8539-0F519E12FA64}" type="parTrans" cxnId="{CF401291-BA3E-4C79-81F9-55DE5E0C56A6}">
      <dgm:prSet/>
      <dgm:spPr/>
      <dgm:t>
        <a:bodyPr/>
        <a:lstStyle/>
        <a:p>
          <a:endParaRPr lang="ru-RU"/>
        </a:p>
      </dgm:t>
    </dgm:pt>
    <dgm:pt modelId="{6D46EFEE-6DC0-4A6B-B83A-54D7D14FB427}">
      <dgm:prSet phldrT="[Текст]" custT="1"/>
      <dgm:spPr>
        <a:solidFill>
          <a:srgbClr val="F5A124"/>
        </a:solidFill>
        <a:ln>
          <a:solidFill>
            <a:srgbClr val="4C5775"/>
          </a:solidFill>
        </a:ln>
      </dgm:spPr>
      <dgm:t>
        <a:bodyPr/>
        <a:lstStyle/>
        <a:p>
          <a:endParaRPr lang="ru-RU" sz="1400" dirty="0">
            <a:solidFill>
              <a:srgbClr val="4C5775"/>
            </a:solidFill>
            <a:latin typeface="+mn-lt"/>
          </a:endParaRPr>
        </a:p>
        <a:p>
          <a:endParaRPr lang="ru-RU" sz="1400" dirty="0">
            <a:solidFill>
              <a:srgbClr val="4C5775"/>
            </a:solidFill>
            <a:latin typeface="+mn-lt"/>
          </a:endParaRPr>
        </a:p>
      </dgm:t>
    </dgm:pt>
    <dgm:pt modelId="{98DD44D7-B5A4-45D9-A2C6-F20C173B1F16}" type="sibTrans" cxnId="{769FC8BD-6491-402A-A273-BC39A81E8946}">
      <dgm:prSet/>
      <dgm:spPr/>
      <dgm:t>
        <a:bodyPr/>
        <a:lstStyle/>
        <a:p>
          <a:endParaRPr lang="ru-RU"/>
        </a:p>
      </dgm:t>
    </dgm:pt>
    <dgm:pt modelId="{B783AB77-FF95-4DCA-801D-B72ABA39B7CC}" type="parTrans" cxnId="{769FC8BD-6491-402A-A273-BC39A81E8946}">
      <dgm:prSet/>
      <dgm:spPr/>
      <dgm:t>
        <a:bodyPr/>
        <a:lstStyle/>
        <a:p>
          <a:endParaRPr lang="ru-RU"/>
        </a:p>
      </dgm:t>
    </dgm:pt>
    <dgm:pt modelId="{B8548255-8F60-4E67-8AF7-400DCB31540C}">
      <dgm:prSet custT="1"/>
      <dgm:spPr>
        <a:solidFill>
          <a:srgbClr val="F5A124"/>
        </a:solidFill>
        <a:ln>
          <a:solidFill>
            <a:srgbClr val="4C5775"/>
          </a:solidFill>
        </a:ln>
      </dgm:spPr>
      <dgm:t>
        <a:bodyPr/>
        <a:lstStyle/>
        <a:p>
          <a:endParaRPr lang="ru-RU" sz="1400">
            <a:solidFill>
              <a:srgbClr val="4C5775"/>
            </a:solidFill>
            <a:latin typeface="+mn-lt"/>
          </a:endParaRPr>
        </a:p>
      </dgm:t>
    </dgm:pt>
    <dgm:pt modelId="{CB39148D-1678-4560-9498-66DDAF1F73A0}" type="parTrans" cxnId="{D11D5F72-9684-40F4-8B95-6BDCC4DD477E}">
      <dgm:prSet/>
      <dgm:spPr/>
      <dgm:t>
        <a:bodyPr/>
        <a:lstStyle/>
        <a:p>
          <a:endParaRPr lang="ru-RU"/>
        </a:p>
      </dgm:t>
    </dgm:pt>
    <dgm:pt modelId="{AE6CC44F-BE48-4A05-B016-F48A2FEA0578}" type="sibTrans" cxnId="{D11D5F72-9684-40F4-8B95-6BDCC4DD477E}">
      <dgm:prSet/>
      <dgm:spPr/>
      <dgm:t>
        <a:bodyPr/>
        <a:lstStyle/>
        <a:p>
          <a:endParaRPr lang="ru-RU"/>
        </a:p>
      </dgm:t>
    </dgm:pt>
    <dgm:pt modelId="{B8F62DE1-0FFB-4C8E-B08F-D9C175CD82A9}">
      <dgm:prSet custT="1"/>
      <dgm:spPr>
        <a:solidFill>
          <a:srgbClr val="F5A124"/>
        </a:solidFill>
        <a:ln>
          <a:solidFill>
            <a:srgbClr val="4C5775"/>
          </a:solidFill>
        </a:ln>
      </dgm:spPr>
      <dgm:t>
        <a:bodyPr/>
        <a:lstStyle/>
        <a:p>
          <a:endParaRPr lang="ru-RU" sz="1400">
            <a:solidFill>
              <a:srgbClr val="4C5775"/>
            </a:solidFill>
            <a:latin typeface="+mn-lt"/>
          </a:endParaRPr>
        </a:p>
      </dgm:t>
    </dgm:pt>
    <dgm:pt modelId="{CC48CC22-2E32-4C67-B086-FD7CB8CB4BA4}" type="parTrans" cxnId="{4C758162-3DD3-4CC7-A864-F7BF194DED9E}">
      <dgm:prSet/>
      <dgm:spPr/>
      <dgm:t>
        <a:bodyPr/>
        <a:lstStyle/>
        <a:p>
          <a:endParaRPr lang="ru-RU"/>
        </a:p>
      </dgm:t>
    </dgm:pt>
    <dgm:pt modelId="{B632B27A-AF42-469C-B456-600F070CAD6E}" type="sibTrans" cxnId="{4C758162-3DD3-4CC7-A864-F7BF194DED9E}">
      <dgm:prSet/>
      <dgm:spPr/>
      <dgm:t>
        <a:bodyPr/>
        <a:lstStyle/>
        <a:p>
          <a:endParaRPr lang="ru-RU"/>
        </a:p>
      </dgm:t>
    </dgm:pt>
    <dgm:pt modelId="{CB5F9456-C38D-4CC8-868C-83CA358C7209}">
      <dgm:prSet custT="1"/>
      <dgm:spPr>
        <a:solidFill>
          <a:srgbClr val="F5A124"/>
        </a:solidFill>
        <a:ln>
          <a:solidFill>
            <a:srgbClr val="4C5775"/>
          </a:solidFill>
        </a:ln>
      </dgm:spPr>
      <dgm:t>
        <a:bodyPr/>
        <a:lstStyle/>
        <a:p>
          <a:endParaRPr lang="ru-RU" sz="1400">
            <a:solidFill>
              <a:srgbClr val="4C5775"/>
            </a:solidFill>
            <a:latin typeface="+mn-lt"/>
          </a:endParaRPr>
        </a:p>
      </dgm:t>
    </dgm:pt>
    <dgm:pt modelId="{AE4BD214-77EE-46DA-809F-8890C384FCDB}" type="parTrans" cxnId="{F35A2B63-31A1-45BD-B6B1-54DBDCB08906}">
      <dgm:prSet/>
      <dgm:spPr/>
      <dgm:t>
        <a:bodyPr/>
        <a:lstStyle/>
        <a:p>
          <a:endParaRPr lang="ru-RU"/>
        </a:p>
      </dgm:t>
    </dgm:pt>
    <dgm:pt modelId="{B4F5B4DD-233B-4FE6-AD87-A4EAF18F54E7}" type="sibTrans" cxnId="{F35A2B63-31A1-45BD-B6B1-54DBDCB08906}">
      <dgm:prSet/>
      <dgm:spPr/>
      <dgm:t>
        <a:bodyPr/>
        <a:lstStyle/>
        <a:p>
          <a:endParaRPr lang="ru-RU"/>
        </a:p>
      </dgm:t>
    </dgm:pt>
    <dgm:pt modelId="{5E9EFD0C-73F1-44E1-9F7D-1A5E81B1BBD9}">
      <dgm:prSet custT="1"/>
      <dgm:spPr>
        <a:solidFill>
          <a:srgbClr val="F0C584">
            <a:alpha val="90000"/>
          </a:srgbClr>
        </a:solidFill>
        <a:ln>
          <a:solidFill>
            <a:srgbClr val="4C5775"/>
          </a:solidFill>
        </a:ln>
      </dgm:spPr>
      <dgm:t>
        <a:bodyPr/>
        <a:lstStyle/>
        <a:p>
          <a:pPr>
            <a:buNone/>
          </a:pPr>
          <a:r>
            <a:rPr lang="ru-RU" sz="1400" b="1" u="sng" dirty="0">
              <a:solidFill>
                <a:srgbClr val="4C5775"/>
              </a:solidFill>
              <a:latin typeface="+mn-lt"/>
              <a:cs typeface="Times New Roman" pitchFamily="18" charset="0"/>
            </a:rPr>
            <a:t>ПАО «КАМАЗ»:</a:t>
          </a:r>
          <a:endParaRPr lang="ru-RU" sz="1400" dirty="0">
            <a:solidFill>
              <a:srgbClr val="4C5775"/>
            </a:solidFill>
            <a:latin typeface="+mn-lt"/>
          </a:endParaRPr>
        </a:p>
      </dgm:t>
    </dgm:pt>
    <dgm:pt modelId="{B25C2D1B-F33D-4B58-9822-05803897EAEB}" type="parTrans" cxnId="{88FB2DB4-46F9-4F57-9CF7-6BD94BF2E42C}">
      <dgm:prSet/>
      <dgm:spPr/>
      <dgm:t>
        <a:bodyPr/>
        <a:lstStyle/>
        <a:p>
          <a:endParaRPr lang="ru-RU"/>
        </a:p>
      </dgm:t>
    </dgm:pt>
    <dgm:pt modelId="{CA002F43-C979-4793-831E-220DC34EB84A}" type="sibTrans" cxnId="{88FB2DB4-46F9-4F57-9CF7-6BD94BF2E42C}">
      <dgm:prSet/>
      <dgm:spPr/>
      <dgm:t>
        <a:bodyPr/>
        <a:lstStyle/>
        <a:p>
          <a:endParaRPr lang="ru-RU"/>
        </a:p>
      </dgm:t>
    </dgm:pt>
    <dgm:pt modelId="{DA6B9512-C7D8-43C3-AAA8-1FC0F201CA52}">
      <dgm:prSet custT="1"/>
      <dgm:spPr>
        <a:solidFill>
          <a:srgbClr val="F0C584">
            <a:alpha val="90000"/>
          </a:srgbClr>
        </a:solidFill>
        <a:ln>
          <a:solidFill>
            <a:srgbClr val="4C5775"/>
          </a:solidFill>
        </a:ln>
      </dgm:spPr>
      <dgm:t>
        <a:bodyPr/>
        <a:lstStyle/>
        <a:p>
          <a:r>
            <a:rPr lang="ru-RU" sz="1400" dirty="0">
              <a:solidFill>
                <a:srgbClr val="4C5775"/>
              </a:solidFill>
              <a:latin typeface="+mn-lt"/>
              <a:cs typeface="Times New Roman" pitchFamily="18" charset="0"/>
            </a:rPr>
            <a:t>производственная практика 68 обучающихся по специальности 23.02.07 «Техническое обслуживание и ремонт двигателей, систем и агрегатов автомобилей»</a:t>
          </a:r>
        </a:p>
      </dgm:t>
    </dgm:pt>
    <dgm:pt modelId="{07436DD7-CBCB-453D-8588-A4C3F0ED58EF}" type="parTrans" cxnId="{08BF6BEE-72C5-4CED-8F92-11E27652F2C3}">
      <dgm:prSet/>
      <dgm:spPr/>
      <dgm:t>
        <a:bodyPr/>
        <a:lstStyle/>
        <a:p>
          <a:endParaRPr lang="ru-RU"/>
        </a:p>
      </dgm:t>
    </dgm:pt>
    <dgm:pt modelId="{BADDFF09-01D4-4C36-9515-FB58BA6FC3DE}" type="sibTrans" cxnId="{08BF6BEE-72C5-4CED-8F92-11E27652F2C3}">
      <dgm:prSet/>
      <dgm:spPr/>
      <dgm:t>
        <a:bodyPr/>
        <a:lstStyle/>
        <a:p>
          <a:endParaRPr lang="ru-RU"/>
        </a:p>
      </dgm:t>
    </dgm:pt>
    <dgm:pt modelId="{AB7CAAB4-9123-457E-B2D2-626A3F59B014}">
      <dgm:prSet custT="1"/>
      <dgm:spPr>
        <a:solidFill>
          <a:srgbClr val="F0C584">
            <a:alpha val="90000"/>
          </a:srgbClr>
        </a:solidFill>
        <a:ln>
          <a:solidFill>
            <a:srgbClr val="4C5775"/>
          </a:solidFill>
        </a:ln>
      </dgm:spPr>
      <dgm:t>
        <a:bodyPr/>
        <a:lstStyle/>
        <a:p>
          <a:pPr>
            <a:buNone/>
          </a:pPr>
          <a:r>
            <a:rPr lang="ru-RU" sz="1400" b="1" u="sng" dirty="0">
              <a:solidFill>
                <a:srgbClr val="4C5775"/>
              </a:solidFill>
              <a:latin typeface="+mn-lt"/>
              <a:cs typeface="Times New Roman" pitchFamily="18" charset="0"/>
            </a:rPr>
            <a:t>ПАО «СИБУР»:</a:t>
          </a:r>
          <a:endParaRPr lang="ru-RU" sz="1400" dirty="0">
            <a:solidFill>
              <a:srgbClr val="4C5775"/>
            </a:solidFill>
            <a:latin typeface="+mn-lt"/>
          </a:endParaRPr>
        </a:p>
      </dgm:t>
    </dgm:pt>
    <dgm:pt modelId="{849826C0-AC32-4750-B142-3A6394761974}" type="parTrans" cxnId="{5A211573-957F-4B15-AD74-3FF3E8F97FD2}">
      <dgm:prSet/>
      <dgm:spPr/>
      <dgm:t>
        <a:bodyPr/>
        <a:lstStyle/>
        <a:p>
          <a:endParaRPr lang="ru-RU"/>
        </a:p>
      </dgm:t>
    </dgm:pt>
    <dgm:pt modelId="{7073D356-3FA4-474C-B46B-D456328C205B}" type="sibTrans" cxnId="{5A211573-957F-4B15-AD74-3FF3E8F97FD2}">
      <dgm:prSet/>
      <dgm:spPr/>
      <dgm:t>
        <a:bodyPr/>
        <a:lstStyle/>
        <a:p>
          <a:endParaRPr lang="ru-RU"/>
        </a:p>
      </dgm:t>
    </dgm:pt>
    <dgm:pt modelId="{86BABD4D-123B-479A-82E8-504E56DC002F}">
      <dgm:prSet custT="1"/>
      <dgm:spPr>
        <a:solidFill>
          <a:srgbClr val="F0C584">
            <a:alpha val="90000"/>
          </a:srgbClr>
        </a:solidFill>
        <a:ln>
          <a:solidFill>
            <a:srgbClr val="4C5775"/>
          </a:solidFill>
        </a:ln>
      </dgm:spPr>
      <dgm:t>
        <a:bodyPr/>
        <a:lstStyle/>
        <a:p>
          <a:r>
            <a:rPr lang="ru-RU" sz="1400" dirty="0">
              <a:solidFill>
                <a:srgbClr val="4C5775"/>
              </a:solidFill>
              <a:latin typeface="+mn-lt"/>
              <a:cs typeface="Times New Roman" pitchFamily="18" charset="0"/>
            </a:rPr>
            <a:t>договор о сотрудничестве, производственная практика студентов с марта 2025 года</a:t>
          </a:r>
        </a:p>
      </dgm:t>
    </dgm:pt>
    <dgm:pt modelId="{695688EA-46B1-49F7-9523-151817BB2DD4}" type="parTrans" cxnId="{AF628AE1-8A0D-4699-9FB7-F90812D70473}">
      <dgm:prSet/>
      <dgm:spPr/>
      <dgm:t>
        <a:bodyPr/>
        <a:lstStyle/>
        <a:p>
          <a:endParaRPr lang="ru-RU"/>
        </a:p>
      </dgm:t>
    </dgm:pt>
    <dgm:pt modelId="{F073909D-6958-4420-9CCA-1214E71B3472}" type="sibTrans" cxnId="{AF628AE1-8A0D-4699-9FB7-F90812D70473}">
      <dgm:prSet/>
      <dgm:spPr/>
      <dgm:t>
        <a:bodyPr/>
        <a:lstStyle/>
        <a:p>
          <a:endParaRPr lang="ru-RU"/>
        </a:p>
      </dgm:t>
    </dgm:pt>
    <dgm:pt modelId="{A080288F-0B40-4F6F-A7F5-9B069BD69963}">
      <dgm:prSet custT="1"/>
      <dgm:spPr>
        <a:solidFill>
          <a:srgbClr val="F0C584">
            <a:alpha val="90000"/>
          </a:srgbClr>
        </a:solidFill>
        <a:ln>
          <a:solidFill>
            <a:srgbClr val="4C5775"/>
          </a:solidFill>
        </a:ln>
      </dgm:spPr>
      <dgm:t>
        <a:bodyPr/>
        <a:lstStyle/>
        <a:p>
          <a:pPr>
            <a:buNone/>
          </a:pPr>
          <a:r>
            <a:rPr lang="ru-RU" sz="1400" b="1" u="sng" dirty="0">
              <a:solidFill>
                <a:srgbClr val="4C5775"/>
              </a:solidFill>
              <a:latin typeface="+mn-lt"/>
              <a:cs typeface="Times New Roman" pitchFamily="18" charset="0"/>
            </a:rPr>
            <a:t>АО «Химград»:</a:t>
          </a:r>
          <a:endParaRPr lang="ru-RU" sz="1400" dirty="0">
            <a:solidFill>
              <a:srgbClr val="4C5775"/>
            </a:solidFill>
            <a:latin typeface="+mn-lt"/>
          </a:endParaRPr>
        </a:p>
      </dgm:t>
    </dgm:pt>
    <dgm:pt modelId="{EA6CB7EB-20A1-43DA-85B4-4C994E43B2C9}" type="parTrans" cxnId="{7A37A1F9-D906-4218-94CF-6F29D1F6F0B0}">
      <dgm:prSet/>
      <dgm:spPr/>
      <dgm:t>
        <a:bodyPr/>
        <a:lstStyle/>
        <a:p>
          <a:endParaRPr lang="ru-RU"/>
        </a:p>
      </dgm:t>
    </dgm:pt>
    <dgm:pt modelId="{1111B8C5-CA87-4639-B329-FF90A73CF9F1}" type="sibTrans" cxnId="{7A37A1F9-D906-4218-94CF-6F29D1F6F0B0}">
      <dgm:prSet/>
      <dgm:spPr/>
      <dgm:t>
        <a:bodyPr/>
        <a:lstStyle/>
        <a:p>
          <a:endParaRPr lang="ru-RU"/>
        </a:p>
      </dgm:t>
    </dgm:pt>
    <dgm:pt modelId="{39C77AAB-1D69-4798-84E9-8476CE92FBE8}">
      <dgm:prSet custT="1"/>
      <dgm:spPr>
        <a:solidFill>
          <a:srgbClr val="F0C584">
            <a:alpha val="90000"/>
          </a:srgbClr>
        </a:solidFill>
        <a:ln>
          <a:solidFill>
            <a:srgbClr val="4C5775"/>
          </a:solidFill>
        </a:ln>
      </dgm:spPr>
      <dgm:t>
        <a:bodyPr/>
        <a:lstStyle/>
        <a:p>
          <a:r>
            <a:rPr lang="ru-RU" sz="1400" dirty="0">
              <a:solidFill>
                <a:srgbClr val="4C5775"/>
              </a:solidFill>
              <a:latin typeface="+mn-lt"/>
              <a:cs typeface="Times New Roman" pitchFamily="18" charset="0"/>
            </a:rPr>
            <a:t>договор о реализации сетевой программы с получением ДПО «Оператор экструдера»</a:t>
          </a:r>
        </a:p>
      </dgm:t>
    </dgm:pt>
    <dgm:pt modelId="{9E155BCF-D5DC-4C95-A545-F88A7E829A7D}" type="parTrans" cxnId="{D6FE2A33-257D-4433-9CA4-923BE758430D}">
      <dgm:prSet/>
      <dgm:spPr/>
      <dgm:t>
        <a:bodyPr/>
        <a:lstStyle/>
        <a:p>
          <a:endParaRPr lang="ru-RU"/>
        </a:p>
      </dgm:t>
    </dgm:pt>
    <dgm:pt modelId="{719AFFA4-28F5-4A5A-B448-77C10B03B487}" type="sibTrans" cxnId="{D6FE2A33-257D-4433-9CA4-923BE758430D}">
      <dgm:prSet/>
      <dgm:spPr/>
      <dgm:t>
        <a:bodyPr/>
        <a:lstStyle/>
        <a:p>
          <a:endParaRPr lang="ru-RU"/>
        </a:p>
      </dgm:t>
    </dgm:pt>
    <dgm:pt modelId="{B794B6D5-85E9-40DE-88A4-2ABCDCAB86DA}" type="pres">
      <dgm:prSet presAssocID="{668A8D81-AFC6-4B00-831C-969EA2C22CA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E2CD44A-8144-4285-B643-F417A9014866}" type="pres">
      <dgm:prSet presAssocID="{95BE34B1-BA2E-4F6F-94E9-76D9998056FD}" presName="composite" presStyleCnt="0"/>
      <dgm:spPr/>
    </dgm:pt>
    <dgm:pt modelId="{E1A536D5-C84B-4778-80CF-CFC61B9D278B}" type="pres">
      <dgm:prSet presAssocID="{95BE34B1-BA2E-4F6F-94E9-76D9998056FD}" presName="parentText" presStyleLbl="alignNode1" presStyleIdx="0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AB0E14-E6D4-47E1-8360-20C2701BCF2D}" type="pres">
      <dgm:prSet presAssocID="{95BE34B1-BA2E-4F6F-94E9-76D9998056FD}" presName="descendantText" presStyleLbl="alignAcc1" presStyleIdx="0" presStyleCnt="6" custScale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71F1AA-073F-49A8-839C-0D78F6183167}" type="pres">
      <dgm:prSet presAssocID="{E8E2B23E-77C7-4A18-8519-DC453FF7EBB6}" presName="sp" presStyleCnt="0"/>
      <dgm:spPr/>
    </dgm:pt>
    <dgm:pt modelId="{803C421C-A520-4C50-BBA7-7EB88BBC4202}" type="pres">
      <dgm:prSet presAssocID="{6D46EFEE-6DC0-4A6B-B83A-54D7D14FB427}" presName="composite" presStyleCnt="0"/>
      <dgm:spPr/>
    </dgm:pt>
    <dgm:pt modelId="{3CA478C0-3C2B-4656-A8D3-802779EE1EBE}" type="pres">
      <dgm:prSet presAssocID="{6D46EFEE-6DC0-4A6B-B83A-54D7D14FB427}" presName="parentText" presStyleLbl="alignNode1" presStyleIdx="1" presStyleCnt="6" custLinFactNeighborY="-1949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7824FD-AD9D-4485-803A-AFD9DECB3BCD}" type="pres">
      <dgm:prSet presAssocID="{6D46EFEE-6DC0-4A6B-B83A-54D7D14FB427}" presName="descendantText" presStyleLbl="alignAcc1" presStyleIdx="1" presStyleCnt="6" custScaleY="164151" custLinFactNeighborX="137" custLinFactNeighborY="-221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53C6A5-489B-4B89-9D2B-97CB4FD39D78}" type="pres">
      <dgm:prSet presAssocID="{98DD44D7-B5A4-45D9-A2C6-F20C173B1F16}" presName="sp" presStyleCnt="0"/>
      <dgm:spPr/>
    </dgm:pt>
    <dgm:pt modelId="{9FD6C122-EB8D-4789-B18E-2ABAE15602DD}" type="pres">
      <dgm:prSet presAssocID="{B581402E-C49B-46D6-8E77-978EF91A1B70}" presName="composite" presStyleCnt="0"/>
      <dgm:spPr/>
    </dgm:pt>
    <dgm:pt modelId="{4EDE26DE-3773-404F-85EF-AB123C0BE334}" type="pres">
      <dgm:prSet presAssocID="{B581402E-C49B-46D6-8E77-978EF91A1B70}" presName="parentText" presStyleLbl="alignNode1" presStyleIdx="2" presStyleCnt="6" custLinFactNeighborX="-1211" custLinFactNeighborY="-1076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382934-1573-41BD-9575-8B7BA773E556}" type="pres">
      <dgm:prSet presAssocID="{B581402E-C49B-46D6-8E77-978EF91A1B70}" presName="descendantText" presStyleLbl="alignAcc1" presStyleIdx="2" presStyleCnt="6" custScaleY="2107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E9B7E9-842D-4E95-B087-DB0A134B8F94}" type="pres">
      <dgm:prSet presAssocID="{36F3949E-A549-45FE-B2E8-D1A06B797116}" presName="sp" presStyleCnt="0"/>
      <dgm:spPr/>
    </dgm:pt>
    <dgm:pt modelId="{F2595BB1-9669-4926-9343-7BED78F5D711}" type="pres">
      <dgm:prSet presAssocID="{B8548255-8F60-4E67-8AF7-400DCB31540C}" presName="composite" presStyleCnt="0"/>
      <dgm:spPr/>
    </dgm:pt>
    <dgm:pt modelId="{89371817-80D6-43AA-A962-543E7A466F44}" type="pres">
      <dgm:prSet presAssocID="{B8548255-8F60-4E67-8AF7-400DCB31540C}" presName="parentText" presStyleLbl="alignNode1" presStyleIdx="3" presStyleCnt="6" custLinFactNeighborY="1017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2FC248-02A0-4A22-9CCC-C1BC56E00D34}" type="pres">
      <dgm:prSet presAssocID="{B8548255-8F60-4E67-8AF7-400DCB31540C}" presName="descendantText" presStyleLbl="alignAcc1" presStyleIdx="3" presStyleCnt="6" custScaleY="138306" custLinFactNeighborX="0" custLinFactNeighborY="313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ADF788-6482-4D89-A9E8-1ACE4FDF0079}" type="pres">
      <dgm:prSet presAssocID="{AE6CC44F-BE48-4A05-B016-F48A2FEA0578}" presName="sp" presStyleCnt="0"/>
      <dgm:spPr/>
    </dgm:pt>
    <dgm:pt modelId="{08258AEA-1C09-4A06-A1EC-0C6158FCAFAA}" type="pres">
      <dgm:prSet presAssocID="{B8F62DE1-0FFB-4C8E-B08F-D9C175CD82A9}" presName="composite" presStyleCnt="0"/>
      <dgm:spPr/>
    </dgm:pt>
    <dgm:pt modelId="{E567521B-391D-40C4-A4C0-3B957DFFE2BA}" type="pres">
      <dgm:prSet presAssocID="{B8F62DE1-0FFB-4C8E-B08F-D9C175CD82A9}" presName="parentText" presStyleLbl="alignNode1" presStyleIdx="4" presStyleCnt="6" custLinFactNeighborX="1211" custLinFactNeighborY="1102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075C7D-0589-4A8B-B5F5-AA145705D4EC}" type="pres">
      <dgm:prSet presAssocID="{B8F62DE1-0FFB-4C8E-B08F-D9C175CD82A9}" presName="descendantText" presStyleLbl="alignAcc1" presStyleIdx="4" presStyleCnt="6" custScaleY="75510" custLinFactNeighborX="69" custLinFactNeighborY="202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3B1A80-DB0B-428F-96F3-BF5A915811F3}" type="pres">
      <dgm:prSet presAssocID="{B632B27A-AF42-469C-B456-600F070CAD6E}" presName="sp" presStyleCnt="0"/>
      <dgm:spPr/>
    </dgm:pt>
    <dgm:pt modelId="{E9F6A70A-7CE9-49C3-9DF6-9642D027D98C}" type="pres">
      <dgm:prSet presAssocID="{CB5F9456-C38D-4CC8-868C-83CA358C7209}" presName="composite" presStyleCnt="0"/>
      <dgm:spPr/>
    </dgm:pt>
    <dgm:pt modelId="{24E2447D-9368-4B9A-9CFA-1118B556C96D}" type="pres">
      <dgm:prSet presAssocID="{CB5F9456-C38D-4CC8-868C-83CA358C7209}" presName="parentText" presStyleLbl="align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63CE4D-3B5A-4BF5-8880-2DB45A33F22F}" type="pres">
      <dgm:prSet presAssocID="{CB5F9456-C38D-4CC8-868C-83CA358C7209}" presName="descendantText" presStyleLbl="alignAcc1" presStyleIdx="5" presStyleCnt="6" custScaleY="763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1A2BC9A-ABA2-4A9A-B65E-A82F8C333668}" type="presOf" srcId="{AB7CAAB4-9123-457E-B2D2-626A3F59B014}" destId="{31075C7D-0589-4A8B-B5F5-AA145705D4EC}" srcOrd="0" destOrd="0" presId="urn:microsoft.com/office/officeart/2005/8/layout/chevron2"/>
    <dgm:cxn modelId="{2455AA16-D92C-4668-9046-EBBB95528A19}" type="presOf" srcId="{A6505C18-FC2C-4722-9BAF-7AFA6A4D0024}" destId="{33382934-1573-41BD-9575-8B7BA773E556}" srcOrd="0" destOrd="1" presId="urn:microsoft.com/office/officeart/2005/8/layout/chevron2"/>
    <dgm:cxn modelId="{769FC8BD-6491-402A-A273-BC39A81E8946}" srcId="{668A8D81-AFC6-4B00-831C-969EA2C22CA6}" destId="{6D46EFEE-6DC0-4A6B-B83A-54D7D14FB427}" srcOrd="1" destOrd="0" parTransId="{B783AB77-FF95-4DCA-801D-B72ABA39B7CC}" sibTransId="{98DD44D7-B5A4-45D9-A2C6-F20C173B1F16}"/>
    <dgm:cxn modelId="{C50B2943-244A-40FB-B386-B8A85C10E81C}" srcId="{B581402E-C49B-46D6-8E77-978EF91A1B70}" destId="{3FADC724-6200-49D2-A387-C333022AD19C}" srcOrd="2" destOrd="0" parTransId="{CFFDF509-46C5-4C52-95AC-1096D9E9B653}" sibTransId="{33427993-C73F-441D-9180-FAC5501FB5EA}"/>
    <dgm:cxn modelId="{33E93286-FCC7-4283-B13D-291B5A091714}" type="presOf" srcId="{6D46EFEE-6DC0-4A6B-B83A-54D7D14FB427}" destId="{3CA478C0-3C2B-4656-A8D3-802779EE1EBE}" srcOrd="0" destOrd="0" presId="urn:microsoft.com/office/officeart/2005/8/layout/chevron2"/>
    <dgm:cxn modelId="{C5F2B95C-31BB-4E93-8C90-30F6F97BF9F9}" type="presOf" srcId="{5172A729-8A35-4C9F-8113-D079C17A2414}" destId="{33382934-1573-41BD-9575-8B7BA773E556}" srcOrd="0" destOrd="4" presId="urn:microsoft.com/office/officeart/2005/8/layout/chevron2"/>
    <dgm:cxn modelId="{84718336-5B75-49A5-8DA8-A72BC9C7A1F5}" type="presOf" srcId="{DA6B9512-C7D8-43C3-AAA8-1FC0F201CA52}" destId="{8E2FC248-02A0-4A22-9CCC-C1BC56E00D34}" srcOrd="0" destOrd="1" presId="urn:microsoft.com/office/officeart/2005/8/layout/chevron2"/>
    <dgm:cxn modelId="{0EB6BE27-132B-4811-9101-1CDB83954383}" type="presOf" srcId="{86BABD4D-123B-479A-82E8-504E56DC002F}" destId="{31075C7D-0589-4A8B-B5F5-AA145705D4EC}" srcOrd="0" destOrd="1" presId="urn:microsoft.com/office/officeart/2005/8/layout/chevron2"/>
    <dgm:cxn modelId="{8EE9949C-3F7E-4AED-8FF8-167A635E63D9}" type="presOf" srcId="{95BE34B1-BA2E-4F6F-94E9-76D9998056FD}" destId="{E1A536D5-C84B-4778-80CF-CFC61B9D278B}" srcOrd="0" destOrd="0" presId="urn:microsoft.com/office/officeart/2005/8/layout/chevron2"/>
    <dgm:cxn modelId="{E309397B-8147-48F2-AD47-CA4ED93C7E5E}" type="presOf" srcId="{91FD06C0-E7B3-4767-8153-3151EA5DB189}" destId="{28AB0E14-E6D4-47E1-8360-20C2701BCF2D}" srcOrd="0" destOrd="0" presId="urn:microsoft.com/office/officeart/2005/8/layout/chevron2"/>
    <dgm:cxn modelId="{2731396D-FDAF-49A5-B8FE-E06EE77CBF76}" srcId="{6D46EFEE-6DC0-4A6B-B83A-54D7D14FB427}" destId="{08056334-06A0-4076-B510-8D3319783704}" srcOrd="0" destOrd="0" parTransId="{B37BE76B-02E2-447B-A75D-E7B3BEE40901}" sibTransId="{841F90FA-0064-4880-A252-1619A8BBDA98}"/>
    <dgm:cxn modelId="{88FB2DB4-46F9-4F57-9CF7-6BD94BF2E42C}" srcId="{B8548255-8F60-4E67-8AF7-400DCB31540C}" destId="{5E9EFD0C-73F1-44E1-9F7D-1A5E81B1BBD9}" srcOrd="0" destOrd="0" parTransId="{B25C2D1B-F33D-4B58-9822-05803897EAEB}" sibTransId="{CA002F43-C979-4793-831E-220DC34EB84A}"/>
    <dgm:cxn modelId="{BBE68A9E-E03E-4146-B152-EDA6330BAB19}" type="presOf" srcId="{B8548255-8F60-4E67-8AF7-400DCB31540C}" destId="{89371817-80D6-43AA-A962-543E7A466F44}" srcOrd="0" destOrd="0" presId="urn:microsoft.com/office/officeart/2005/8/layout/chevron2"/>
    <dgm:cxn modelId="{74B28AD0-B61D-4883-BC09-2F2017DBF078}" srcId="{6D46EFEE-6DC0-4A6B-B83A-54D7D14FB427}" destId="{75F2E307-7464-4A8F-BE0F-ACEDB6E07DD0}" srcOrd="2" destOrd="0" parTransId="{B78CA9BD-4D53-42EA-8598-4DF8ED52FBE2}" sibTransId="{140A6777-95EE-4C31-B07D-A416D1A736A3}"/>
    <dgm:cxn modelId="{7413BAFF-A069-4CE7-A517-C50117105E92}" type="presOf" srcId="{5E9EFD0C-73F1-44E1-9F7D-1A5E81B1BBD9}" destId="{8E2FC248-02A0-4A22-9CCC-C1BC56E00D34}" srcOrd="0" destOrd="0" presId="urn:microsoft.com/office/officeart/2005/8/layout/chevron2"/>
    <dgm:cxn modelId="{08BF6BEE-72C5-4CED-8F92-11E27652F2C3}" srcId="{B8548255-8F60-4E67-8AF7-400DCB31540C}" destId="{DA6B9512-C7D8-43C3-AAA8-1FC0F201CA52}" srcOrd="1" destOrd="0" parTransId="{07436DD7-CBCB-453D-8588-A4C3F0ED58EF}" sibTransId="{BADDFF09-01D4-4C36-9515-FB58BA6FC3DE}"/>
    <dgm:cxn modelId="{A458A881-57B6-4FD8-BAA5-9C3163F2682D}" type="presOf" srcId="{39C77AAB-1D69-4798-84E9-8476CE92FBE8}" destId="{6963CE4D-3B5A-4BF5-8880-2DB45A33F22F}" srcOrd="0" destOrd="1" presId="urn:microsoft.com/office/officeart/2005/8/layout/chevron2"/>
    <dgm:cxn modelId="{5A211573-957F-4B15-AD74-3FF3E8F97FD2}" srcId="{B8F62DE1-0FFB-4C8E-B08F-D9C175CD82A9}" destId="{AB7CAAB4-9123-457E-B2D2-626A3F59B014}" srcOrd="0" destOrd="0" parTransId="{849826C0-AC32-4750-B142-3A6394761974}" sibTransId="{7073D356-3FA4-474C-B46B-D456328C205B}"/>
    <dgm:cxn modelId="{A73E3A57-240A-44D1-BFD2-B3A5B42A137F}" type="presOf" srcId="{668A8D81-AFC6-4B00-831C-969EA2C22CA6}" destId="{B794B6D5-85E9-40DE-88A4-2ABCDCAB86DA}" srcOrd="0" destOrd="0" presId="urn:microsoft.com/office/officeart/2005/8/layout/chevron2"/>
    <dgm:cxn modelId="{D11D5F72-9684-40F4-8B95-6BDCC4DD477E}" srcId="{668A8D81-AFC6-4B00-831C-969EA2C22CA6}" destId="{B8548255-8F60-4E67-8AF7-400DCB31540C}" srcOrd="3" destOrd="0" parTransId="{CB39148D-1678-4560-9498-66DDAF1F73A0}" sibTransId="{AE6CC44F-BE48-4A05-B016-F48A2FEA0578}"/>
    <dgm:cxn modelId="{D6FE2A33-257D-4433-9CA4-923BE758430D}" srcId="{CB5F9456-C38D-4CC8-868C-83CA358C7209}" destId="{39C77AAB-1D69-4798-84E9-8476CE92FBE8}" srcOrd="1" destOrd="0" parTransId="{9E155BCF-D5DC-4C95-A545-F88A7E829A7D}" sibTransId="{719AFFA4-28F5-4A5A-B448-77C10B03B487}"/>
    <dgm:cxn modelId="{75CA9686-142F-42D4-B994-01533BE838D8}" type="presOf" srcId="{08056334-06A0-4076-B510-8D3319783704}" destId="{5F7824FD-AD9D-4485-803A-AFD9DECB3BCD}" srcOrd="0" destOrd="0" presId="urn:microsoft.com/office/officeart/2005/8/layout/chevron2"/>
    <dgm:cxn modelId="{7A37A1F9-D906-4218-94CF-6F29D1F6F0B0}" srcId="{CB5F9456-C38D-4CC8-868C-83CA358C7209}" destId="{A080288F-0B40-4F6F-A7F5-9B069BD69963}" srcOrd="0" destOrd="0" parTransId="{EA6CB7EB-20A1-43DA-85B4-4C994E43B2C9}" sibTransId="{1111B8C5-CA87-4639-B329-FF90A73CF9F1}"/>
    <dgm:cxn modelId="{8501EB01-D873-45C0-8948-8312CD628D9A}" type="presOf" srcId="{3FADC724-6200-49D2-A387-C333022AD19C}" destId="{33382934-1573-41BD-9575-8B7BA773E556}" srcOrd="0" destOrd="2" presId="urn:microsoft.com/office/officeart/2005/8/layout/chevron2"/>
    <dgm:cxn modelId="{F35A2B63-31A1-45BD-B6B1-54DBDCB08906}" srcId="{668A8D81-AFC6-4B00-831C-969EA2C22CA6}" destId="{CB5F9456-C38D-4CC8-868C-83CA358C7209}" srcOrd="5" destOrd="0" parTransId="{AE4BD214-77EE-46DA-809F-8890C384FCDB}" sibTransId="{B4F5B4DD-233B-4FE6-AD87-A4EAF18F54E7}"/>
    <dgm:cxn modelId="{922F42B5-8EB0-4BBD-BB38-BD9D5E85D93C}" srcId="{668A8D81-AFC6-4B00-831C-969EA2C22CA6}" destId="{B581402E-C49B-46D6-8E77-978EF91A1B70}" srcOrd="2" destOrd="0" parTransId="{33079B7C-9301-4397-9338-B4679CEA6F40}" sibTransId="{36F3949E-A549-45FE-B2E8-D1A06B797116}"/>
    <dgm:cxn modelId="{E32DEE62-465B-4BCF-B643-1817160903A0}" srcId="{B581402E-C49B-46D6-8E77-978EF91A1B70}" destId="{18F526C2-9445-4618-AA1A-536F53AF674D}" srcOrd="3" destOrd="0" parTransId="{84581DF2-C68C-4F63-A3C9-10F7A5862454}" sibTransId="{CD1E36C6-65D3-4F92-8C68-AB0C934088E3}"/>
    <dgm:cxn modelId="{1A038583-0E60-4106-9710-75A5DE6F23EB}" type="presOf" srcId="{8B6FC796-4672-4419-B7FC-7135E8CEC9A6}" destId="{28AB0E14-E6D4-47E1-8360-20C2701BCF2D}" srcOrd="0" destOrd="1" presId="urn:microsoft.com/office/officeart/2005/8/layout/chevron2"/>
    <dgm:cxn modelId="{BCB632EC-7DE0-4842-B359-FB0F15BC8362}" type="presOf" srcId="{A080288F-0B40-4F6F-A7F5-9B069BD69963}" destId="{6963CE4D-3B5A-4BF5-8880-2DB45A33F22F}" srcOrd="0" destOrd="0" presId="urn:microsoft.com/office/officeart/2005/8/layout/chevron2"/>
    <dgm:cxn modelId="{C8639AC1-10E4-4CA9-81C4-7670971471D4}" type="presOf" srcId="{B581402E-C49B-46D6-8E77-978EF91A1B70}" destId="{4EDE26DE-3773-404F-85EF-AB123C0BE334}" srcOrd="0" destOrd="0" presId="urn:microsoft.com/office/officeart/2005/8/layout/chevron2"/>
    <dgm:cxn modelId="{63EE156C-7803-46A0-8CE1-75BFBB077D9C}" srcId="{B581402E-C49B-46D6-8E77-978EF91A1B70}" destId="{2410350E-226A-417D-840B-0AEBDA907B26}" srcOrd="0" destOrd="0" parTransId="{1D5A1B13-8598-4576-8B20-C1C67D998968}" sibTransId="{2E41F361-1074-4FFD-8105-E9D9511B65A0}"/>
    <dgm:cxn modelId="{0815F492-73F9-4CD5-B478-13636E9D433B}" srcId="{668A8D81-AFC6-4B00-831C-969EA2C22CA6}" destId="{95BE34B1-BA2E-4F6F-94E9-76D9998056FD}" srcOrd="0" destOrd="0" parTransId="{56CEAFD3-96C5-4299-B0B6-0E27459838F9}" sibTransId="{E8E2B23E-77C7-4A18-8519-DC453FF7EBB6}"/>
    <dgm:cxn modelId="{784BB1FD-A320-45BD-BDDC-96069E596F34}" type="presOf" srcId="{CB5F9456-C38D-4CC8-868C-83CA358C7209}" destId="{24E2447D-9368-4B9A-9CFA-1118B556C96D}" srcOrd="0" destOrd="0" presId="urn:microsoft.com/office/officeart/2005/8/layout/chevron2"/>
    <dgm:cxn modelId="{CF401291-BA3E-4C79-81F9-55DE5E0C56A6}" srcId="{95BE34B1-BA2E-4F6F-94E9-76D9998056FD}" destId="{91FD06C0-E7B3-4767-8153-3151EA5DB189}" srcOrd="0" destOrd="0" parTransId="{94E0CE18-F6F4-4CD9-8539-0F519E12FA64}" sibTransId="{E0F72564-C6DF-484E-A421-1D93FCEB248A}"/>
    <dgm:cxn modelId="{530E7B9B-359A-4C12-9CBA-EE1AE5E7F6DE}" srcId="{B581402E-C49B-46D6-8E77-978EF91A1B70}" destId="{5172A729-8A35-4C9F-8113-D079C17A2414}" srcOrd="4" destOrd="0" parTransId="{01F22C51-95D8-4998-95AF-06EFA4EFEFFF}" sibTransId="{FBF46B5A-5D47-48D2-A055-33A53377BFEB}"/>
    <dgm:cxn modelId="{4C758162-3DD3-4CC7-A864-F7BF194DED9E}" srcId="{668A8D81-AFC6-4B00-831C-969EA2C22CA6}" destId="{B8F62DE1-0FFB-4C8E-B08F-D9C175CD82A9}" srcOrd="4" destOrd="0" parTransId="{CC48CC22-2E32-4C67-B086-FD7CB8CB4BA4}" sibTransId="{B632B27A-AF42-469C-B456-600F070CAD6E}"/>
    <dgm:cxn modelId="{CF215B55-030C-49C9-8DA0-734E32B37100}" type="presOf" srcId="{B8F62DE1-0FFB-4C8E-B08F-D9C175CD82A9}" destId="{E567521B-391D-40C4-A4C0-3B957DFFE2BA}" srcOrd="0" destOrd="0" presId="urn:microsoft.com/office/officeart/2005/8/layout/chevron2"/>
    <dgm:cxn modelId="{5AF0351C-B44D-4DAA-B96A-B51C58816962}" srcId="{B581402E-C49B-46D6-8E77-978EF91A1B70}" destId="{A6505C18-FC2C-4722-9BAF-7AFA6A4D0024}" srcOrd="1" destOrd="0" parTransId="{1AA35902-22B7-40F2-9ABC-7702F873EF54}" sibTransId="{93C54BCD-798E-417A-9CE4-3EE3A43176D4}"/>
    <dgm:cxn modelId="{8EB0CD8F-BE5A-465B-933E-AC3DAFBF885E}" type="presOf" srcId="{2410350E-226A-417D-840B-0AEBDA907B26}" destId="{33382934-1573-41BD-9575-8B7BA773E556}" srcOrd="0" destOrd="0" presId="urn:microsoft.com/office/officeart/2005/8/layout/chevron2"/>
    <dgm:cxn modelId="{A81C8DBC-63A0-4BF5-A226-8F78E7BCDAD5}" srcId="{6D46EFEE-6DC0-4A6B-B83A-54D7D14FB427}" destId="{F4491834-58FA-47C2-8E54-66159FC346D0}" srcOrd="1" destOrd="0" parTransId="{4996120A-0DD5-4A38-9F13-3F74768A0F58}" sibTransId="{12B96B58-D468-4428-AC28-7CDB075F7B9F}"/>
    <dgm:cxn modelId="{1C1013DF-FFE0-47ED-B29B-8BDC0CCB70A6}" type="presOf" srcId="{18F526C2-9445-4618-AA1A-536F53AF674D}" destId="{33382934-1573-41BD-9575-8B7BA773E556}" srcOrd="0" destOrd="3" presId="urn:microsoft.com/office/officeart/2005/8/layout/chevron2"/>
    <dgm:cxn modelId="{AF628AE1-8A0D-4699-9FB7-F90812D70473}" srcId="{B8F62DE1-0FFB-4C8E-B08F-D9C175CD82A9}" destId="{86BABD4D-123B-479A-82E8-504E56DC002F}" srcOrd="1" destOrd="0" parTransId="{695688EA-46B1-49F7-9523-151817BB2DD4}" sibTransId="{F073909D-6958-4420-9CCA-1214E71B3472}"/>
    <dgm:cxn modelId="{38BBE78E-BAF4-44CF-BBB7-6BF280E0FB5D}" type="presOf" srcId="{F4491834-58FA-47C2-8E54-66159FC346D0}" destId="{5F7824FD-AD9D-4485-803A-AFD9DECB3BCD}" srcOrd="0" destOrd="1" presId="urn:microsoft.com/office/officeart/2005/8/layout/chevron2"/>
    <dgm:cxn modelId="{B362F174-1CF1-49C7-8DA7-D044CB450F7B}" type="presOf" srcId="{75F2E307-7464-4A8F-BE0F-ACEDB6E07DD0}" destId="{5F7824FD-AD9D-4485-803A-AFD9DECB3BCD}" srcOrd="0" destOrd="2" presId="urn:microsoft.com/office/officeart/2005/8/layout/chevron2"/>
    <dgm:cxn modelId="{0E103252-5B17-4D8D-AB40-27E9956DF15D}" srcId="{95BE34B1-BA2E-4F6F-94E9-76D9998056FD}" destId="{8B6FC796-4672-4419-B7FC-7135E8CEC9A6}" srcOrd="1" destOrd="0" parTransId="{A2D7E417-8261-4931-BF58-D0EAA17A8E7F}" sibTransId="{9E26014F-A625-4F84-9BEF-E069F3603DA5}"/>
    <dgm:cxn modelId="{E02D96EC-1E5E-4845-8B48-CFC03840106C}" type="presParOf" srcId="{B794B6D5-85E9-40DE-88A4-2ABCDCAB86DA}" destId="{DE2CD44A-8144-4285-B643-F417A9014866}" srcOrd="0" destOrd="0" presId="urn:microsoft.com/office/officeart/2005/8/layout/chevron2"/>
    <dgm:cxn modelId="{52F7D917-08C8-464A-99B5-61A421B29389}" type="presParOf" srcId="{DE2CD44A-8144-4285-B643-F417A9014866}" destId="{E1A536D5-C84B-4778-80CF-CFC61B9D278B}" srcOrd="0" destOrd="0" presId="urn:microsoft.com/office/officeart/2005/8/layout/chevron2"/>
    <dgm:cxn modelId="{0D848FCB-44B0-4EF9-B34D-4C4DB3A7FB5B}" type="presParOf" srcId="{DE2CD44A-8144-4285-B643-F417A9014866}" destId="{28AB0E14-E6D4-47E1-8360-20C2701BCF2D}" srcOrd="1" destOrd="0" presId="urn:microsoft.com/office/officeart/2005/8/layout/chevron2"/>
    <dgm:cxn modelId="{3081FCDE-E5ED-426F-AC71-806CCA08179D}" type="presParOf" srcId="{B794B6D5-85E9-40DE-88A4-2ABCDCAB86DA}" destId="{D871F1AA-073F-49A8-839C-0D78F6183167}" srcOrd="1" destOrd="0" presId="urn:microsoft.com/office/officeart/2005/8/layout/chevron2"/>
    <dgm:cxn modelId="{725C3907-31F1-4866-8FE0-D340DEE18033}" type="presParOf" srcId="{B794B6D5-85E9-40DE-88A4-2ABCDCAB86DA}" destId="{803C421C-A520-4C50-BBA7-7EB88BBC4202}" srcOrd="2" destOrd="0" presId="urn:microsoft.com/office/officeart/2005/8/layout/chevron2"/>
    <dgm:cxn modelId="{A656F2A4-E06D-4E42-8DAA-14E144F08563}" type="presParOf" srcId="{803C421C-A520-4C50-BBA7-7EB88BBC4202}" destId="{3CA478C0-3C2B-4656-A8D3-802779EE1EBE}" srcOrd="0" destOrd="0" presId="urn:microsoft.com/office/officeart/2005/8/layout/chevron2"/>
    <dgm:cxn modelId="{1330792F-C0F7-485A-93FD-334471516E5A}" type="presParOf" srcId="{803C421C-A520-4C50-BBA7-7EB88BBC4202}" destId="{5F7824FD-AD9D-4485-803A-AFD9DECB3BCD}" srcOrd="1" destOrd="0" presId="urn:microsoft.com/office/officeart/2005/8/layout/chevron2"/>
    <dgm:cxn modelId="{BE3FA7F9-D69D-4CFC-AA56-63E3EF25F2BD}" type="presParOf" srcId="{B794B6D5-85E9-40DE-88A4-2ABCDCAB86DA}" destId="{7253C6A5-489B-4B89-9D2B-97CB4FD39D78}" srcOrd="3" destOrd="0" presId="urn:microsoft.com/office/officeart/2005/8/layout/chevron2"/>
    <dgm:cxn modelId="{5D5BF3D4-8373-4E35-A6D7-E80AC377EEC2}" type="presParOf" srcId="{B794B6D5-85E9-40DE-88A4-2ABCDCAB86DA}" destId="{9FD6C122-EB8D-4789-B18E-2ABAE15602DD}" srcOrd="4" destOrd="0" presId="urn:microsoft.com/office/officeart/2005/8/layout/chevron2"/>
    <dgm:cxn modelId="{CEDFEAEC-8D33-4818-B4D1-E1D5FFB64943}" type="presParOf" srcId="{9FD6C122-EB8D-4789-B18E-2ABAE15602DD}" destId="{4EDE26DE-3773-404F-85EF-AB123C0BE334}" srcOrd="0" destOrd="0" presId="urn:microsoft.com/office/officeart/2005/8/layout/chevron2"/>
    <dgm:cxn modelId="{4B7730EC-A37D-4F4B-91C7-2655D750F2B0}" type="presParOf" srcId="{9FD6C122-EB8D-4789-B18E-2ABAE15602DD}" destId="{33382934-1573-41BD-9575-8B7BA773E556}" srcOrd="1" destOrd="0" presId="urn:microsoft.com/office/officeart/2005/8/layout/chevron2"/>
    <dgm:cxn modelId="{BF373949-73B5-42EB-87AB-B43F32827119}" type="presParOf" srcId="{B794B6D5-85E9-40DE-88A4-2ABCDCAB86DA}" destId="{ECE9B7E9-842D-4E95-B087-DB0A134B8F94}" srcOrd="5" destOrd="0" presId="urn:microsoft.com/office/officeart/2005/8/layout/chevron2"/>
    <dgm:cxn modelId="{61CA6371-9C53-4090-9343-D69638CE56CC}" type="presParOf" srcId="{B794B6D5-85E9-40DE-88A4-2ABCDCAB86DA}" destId="{F2595BB1-9669-4926-9343-7BED78F5D711}" srcOrd="6" destOrd="0" presId="urn:microsoft.com/office/officeart/2005/8/layout/chevron2"/>
    <dgm:cxn modelId="{89EF7B2E-0013-4C27-ACEA-4882EE9B1C7F}" type="presParOf" srcId="{F2595BB1-9669-4926-9343-7BED78F5D711}" destId="{89371817-80D6-43AA-A962-543E7A466F44}" srcOrd="0" destOrd="0" presId="urn:microsoft.com/office/officeart/2005/8/layout/chevron2"/>
    <dgm:cxn modelId="{BA087A99-BC44-4072-B02E-64B7D9597DEA}" type="presParOf" srcId="{F2595BB1-9669-4926-9343-7BED78F5D711}" destId="{8E2FC248-02A0-4A22-9CCC-C1BC56E00D34}" srcOrd="1" destOrd="0" presId="urn:microsoft.com/office/officeart/2005/8/layout/chevron2"/>
    <dgm:cxn modelId="{0B89D684-991A-47A7-AE7F-8C284EB6D5E6}" type="presParOf" srcId="{B794B6D5-85E9-40DE-88A4-2ABCDCAB86DA}" destId="{77ADF788-6482-4D89-A9E8-1ACE4FDF0079}" srcOrd="7" destOrd="0" presId="urn:microsoft.com/office/officeart/2005/8/layout/chevron2"/>
    <dgm:cxn modelId="{1F2A16B5-E913-4ADB-8501-59D230475220}" type="presParOf" srcId="{B794B6D5-85E9-40DE-88A4-2ABCDCAB86DA}" destId="{08258AEA-1C09-4A06-A1EC-0C6158FCAFAA}" srcOrd="8" destOrd="0" presId="urn:microsoft.com/office/officeart/2005/8/layout/chevron2"/>
    <dgm:cxn modelId="{1DDC7A85-C9B6-4CD7-8F55-3E7E1FEA8901}" type="presParOf" srcId="{08258AEA-1C09-4A06-A1EC-0C6158FCAFAA}" destId="{E567521B-391D-40C4-A4C0-3B957DFFE2BA}" srcOrd="0" destOrd="0" presId="urn:microsoft.com/office/officeart/2005/8/layout/chevron2"/>
    <dgm:cxn modelId="{9494EC32-DD2C-4388-ADB1-8F0408FFC69B}" type="presParOf" srcId="{08258AEA-1C09-4A06-A1EC-0C6158FCAFAA}" destId="{31075C7D-0589-4A8B-B5F5-AA145705D4EC}" srcOrd="1" destOrd="0" presId="urn:microsoft.com/office/officeart/2005/8/layout/chevron2"/>
    <dgm:cxn modelId="{61B16C82-057B-44B0-83D4-0A722B61BD48}" type="presParOf" srcId="{B794B6D5-85E9-40DE-88A4-2ABCDCAB86DA}" destId="{B93B1A80-DB0B-428F-96F3-BF5A915811F3}" srcOrd="9" destOrd="0" presId="urn:microsoft.com/office/officeart/2005/8/layout/chevron2"/>
    <dgm:cxn modelId="{DF304BF7-9A6D-4607-9123-F9190D8A243B}" type="presParOf" srcId="{B794B6D5-85E9-40DE-88A4-2ABCDCAB86DA}" destId="{E9F6A70A-7CE9-49C3-9DF6-9642D027D98C}" srcOrd="10" destOrd="0" presId="urn:microsoft.com/office/officeart/2005/8/layout/chevron2"/>
    <dgm:cxn modelId="{DD6E161E-19C9-4D54-8BA3-BE850E04EF80}" type="presParOf" srcId="{E9F6A70A-7CE9-49C3-9DF6-9642D027D98C}" destId="{24E2447D-9368-4B9A-9CFA-1118B556C96D}" srcOrd="0" destOrd="0" presId="urn:microsoft.com/office/officeart/2005/8/layout/chevron2"/>
    <dgm:cxn modelId="{BA8D3571-0558-49E3-9A77-D9A5FE1EAC81}" type="presParOf" srcId="{E9F6A70A-7CE9-49C3-9DF6-9642D027D98C}" destId="{6963CE4D-3B5A-4BF5-8880-2DB45A33F22F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DE533A-5ACD-432A-A2CE-B0B78616A1A2}" type="datetimeFigureOut">
              <a:rPr lang="ru-RU" smtClean="0"/>
              <a:t>13.05.2025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4A9974-B447-42EE-8E32-040AE6C83E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83403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1508" name="Номер слайда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1363" indent="-28416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1413" indent="-2270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98613" indent="-2270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5813" indent="-2270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30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02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74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46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E5A852C-0EA6-4CD5-9C06-FB488C76917D}" type="slidenum">
              <a:rPr lang="en-US" altLang="ru-RU">
                <a:solidFill>
                  <a:prstClr val="black"/>
                </a:solidFill>
              </a:rPr>
              <a:pPr>
                <a:spcBef>
                  <a:spcPct val="0"/>
                </a:spcBef>
              </a:pPr>
              <a:t>10</a:t>
            </a:fld>
            <a:endParaRPr lang="en-US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6189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0F957A-7608-4F74-9778-B5939697437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36CA83-2C2A-404F-9125-AE48174A939E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3826481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8C67E-C598-4F7C-9F12-0BDB9EAB558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6654A0-7A6A-4B20-88DB-975B1A7D4B80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2254436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65A9F8-EE7F-471B-8864-12281C9E605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7E5AB8-0AFF-4CC1-B870-4514BC6319D0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2125895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0F957A-7608-4F74-9778-B5939697437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36CA83-2C2A-404F-9125-AE48174A939E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8771704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C33E5A-8FCE-448C-A8BC-187C68D2230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6CED92-CBC5-4EA6-82C7-4D5913EFE43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439922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51A1D-8613-4E8E-B25B-81B297F7212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579272-3B90-4F20-A910-9FF4402D6C5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6093855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226C0E-91B3-4486-BBD4-EC4F303FC20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C34C75-F246-4E3E-BC04-F47089EB2058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4795092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23D97-F957-490F-9FAB-888809BEEA9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8B0DC7-C222-4BE3-B4A6-B1123D34DB3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6721253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C6C694-14C3-428C-BDEA-0F7D5A31EDC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C3A2CC-4ACE-44A2-8D58-831D9BEC06E0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922483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3D34D5-0650-42A1-B403-B446D49CC39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028499-DCF7-4AEA-B47C-F913AFD1391D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719346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B7B2BB-14B1-4FFE-AE9B-F56A4769DE5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0285E9-5694-4786-BBFC-B7EA8E2195BB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761713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C33E5A-8FCE-448C-A8BC-187C68D2230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6CED92-CBC5-4EA6-82C7-4D5913EFE43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8179629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FDDBC2-FA2D-4796-A683-60A61A7636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E7A477-9BA6-4024-B765-1AC7F2FAFDE1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3019466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8C67E-C598-4F7C-9F12-0BDB9EAB558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6654A0-7A6A-4B20-88DB-975B1A7D4B80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4205858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65A9F8-EE7F-471B-8864-12281C9E605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7E5AB8-0AFF-4CC1-B870-4514BC6319D0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25264921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3C419-612F-4C24-8005-FD85484661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D62181-B4A3-43FD-96DB-57892D358A91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2043494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71AD50-D07D-4E8A-A414-851A6BDE2E1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899C72-5624-45E2-A23C-5584B3AFB19D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45109035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6C977-994E-4BF9-AF6E-0B2949C163A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725276-18F3-46FB-B809-B203145D9EF3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02480102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833D75-C303-4D5E-B519-1F4FE26245C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F19380-D92F-41F9-AF48-1B6EF5DC44BA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8314025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7EF676-B2E8-4CBC-85EB-39701AF2B8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B9856A-7C04-4488-9718-754C39EE4E2B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31314892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02E2FF-9FF1-4361-864B-9A820E71B42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773334-7D0D-4C20-80FC-310D831D46F3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06371170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A25C2-11B5-4996-B6D1-A7C16911C67C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89F417-F03D-4ACB-9F2F-263FAD075341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6507994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51A1D-8613-4E8E-B25B-81B297F7212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579272-3B90-4F20-A910-9FF4402D6C5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17608752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BD6433-C8D0-4DC2-8FBA-1B39DA53D1E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21BF8A-9400-457D-8C79-8D2295CF8B0D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22557775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A0F91B-97BD-41FB-8AF3-90891CD8D77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A26467-1C1A-4500-B85E-71D9F2F1816D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03814149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03E10C-9CAF-4370-8E7B-67F6F61307B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5FADC3-C57C-4588-89A4-D90CBEAF6BE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90974066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937429-38E4-4100-8A07-2EAA098F54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A3045D-3EA2-4B6F-8A62-6D285FBE2147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91783351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3C419-612F-4C24-8005-FD85484661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D62181-B4A3-43FD-96DB-57892D358A91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18552214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71AD50-D07D-4E8A-A414-851A6BDE2E1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899C72-5624-45E2-A23C-5584B3AFB19D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32952434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6C977-994E-4BF9-AF6E-0B2949C163A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725276-18F3-46FB-B809-B203145D9EF3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67820746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833D75-C303-4D5E-B519-1F4FE26245C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F19380-D92F-41F9-AF48-1B6EF5DC44BA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58952505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7EF676-B2E8-4CBC-85EB-39701AF2B8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B9856A-7C04-4488-9718-754C39EE4E2B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17789420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02E2FF-9FF1-4361-864B-9A820E71B42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773334-7D0D-4C20-80FC-310D831D46F3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045225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226C0E-91B3-4486-BBD4-EC4F303FC20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C34C75-F246-4E3E-BC04-F47089EB2058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79220881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A25C2-11B5-4996-B6D1-A7C16911C67C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89F417-F03D-4ACB-9F2F-263FAD075341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46681236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BD6433-C8D0-4DC2-8FBA-1B39DA53D1E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21BF8A-9400-457D-8C79-8D2295CF8B0D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20335263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A0F91B-97BD-41FB-8AF3-90891CD8D77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A26467-1C1A-4500-B85E-71D9F2F1816D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86735724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03E10C-9CAF-4370-8E7B-67F6F61307B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5FADC3-C57C-4588-89A4-D90CBEAF6BE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61916180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937429-38E4-4100-8A07-2EAA098F54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A3045D-3EA2-4B6F-8A62-6D285FBE2147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5404152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23D97-F957-490F-9FAB-888809BEEA9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8B0DC7-C222-4BE3-B4A6-B1123D34DB3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0591013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C6C694-14C3-428C-BDEA-0F7D5A31EDC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C3A2CC-4ACE-44A2-8D58-831D9BEC06E0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745990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3D34D5-0650-42A1-B403-B446D49CC39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028499-DCF7-4AEA-B47C-F913AFD1391D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5826299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B7B2BB-14B1-4FFE-AE9B-F56A4769DE5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0285E9-5694-4786-BBFC-B7EA8E2195BB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4566892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FDDBC2-FA2D-4796-A683-60A61A7636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E7A477-9BA6-4024-B765-1AC7F2FAFDE1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7233093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F7E2C1">
                <a:lumMod val="75000"/>
                <a:lumOff val="25000"/>
              </a:srgbClr>
            </a:gs>
            <a:gs pos="0">
              <a:srgbClr val="255AF5">
                <a:lumMod val="50000"/>
                <a:lumOff val="50000"/>
              </a:srgbClr>
            </a:gs>
            <a:gs pos="100000">
              <a:srgbClr val="25DDF5">
                <a:lumMod val="50000"/>
                <a:lumOff val="50000"/>
              </a:srgbClr>
            </a:gs>
          </a:gsLst>
          <a:lin ang="15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  <a:endParaRPr lang="en-US" altLang="ru-RU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B88619B-61CF-4532-908C-A154DF04B3C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6D45CAC-9337-42F2-BE26-0C40F6B506AE}" type="slidenum">
              <a:rPr lang="en-US" altLang="ru-RU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ru-RU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565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F7E2C1">
                <a:lumMod val="75000"/>
                <a:lumOff val="25000"/>
              </a:srgbClr>
            </a:gs>
            <a:gs pos="0">
              <a:srgbClr val="255AF5">
                <a:lumMod val="50000"/>
                <a:lumOff val="50000"/>
              </a:srgbClr>
            </a:gs>
            <a:gs pos="100000">
              <a:srgbClr val="25DDF5">
                <a:lumMod val="50000"/>
                <a:lumOff val="50000"/>
              </a:srgbClr>
            </a:gs>
          </a:gsLst>
          <a:lin ang="15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  <a:endParaRPr lang="en-US" altLang="ru-RU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B88619B-61CF-4532-908C-A154DF04B3C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6D45CAC-9337-42F2-BE26-0C40F6B506AE}" type="slidenum">
              <a:rPr lang="en-US" altLang="ru-RU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ru-RU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6220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F7E2C1">
                <a:lumMod val="75000"/>
                <a:lumOff val="25000"/>
              </a:srgbClr>
            </a:gs>
            <a:gs pos="0">
              <a:srgbClr val="255AF5">
                <a:lumMod val="50000"/>
                <a:lumOff val="50000"/>
              </a:srgbClr>
            </a:gs>
            <a:gs pos="100000">
              <a:srgbClr val="25DDF5">
                <a:lumMod val="50000"/>
                <a:lumOff val="50000"/>
              </a:srgbClr>
            </a:gs>
          </a:gsLst>
          <a:lin ang="15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  <a:endParaRPr lang="en-US" altLang="ru-RU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E1070C3-A84A-4375-9689-BFE64B66BCAC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EA8523B-949E-4EEF-B1B5-1D0D23F6E5A9}" type="slidenum">
              <a:rPr lang="en-US" altLang="ru-RU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ru-RU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7739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F7E2C1">
                <a:lumMod val="75000"/>
                <a:lumOff val="25000"/>
              </a:srgbClr>
            </a:gs>
            <a:gs pos="0">
              <a:srgbClr val="255AF5">
                <a:lumMod val="50000"/>
                <a:lumOff val="50000"/>
              </a:srgbClr>
            </a:gs>
            <a:gs pos="100000">
              <a:srgbClr val="25DDF5">
                <a:lumMod val="50000"/>
                <a:lumOff val="50000"/>
              </a:srgbClr>
            </a:gs>
          </a:gsLst>
          <a:lin ang="15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  <a:endParaRPr lang="en-US" altLang="ru-RU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E1070C3-A84A-4375-9689-BFE64B66BCAC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EA8523B-949E-4EEF-B1B5-1D0D23F6E5A9}" type="slidenum">
              <a:rPr lang="en-US" altLang="ru-RU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ru-RU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2932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0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image" Target="../media/image14.emf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6.jpeg"/><Relationship Id="rId12" Type="http://schemas.openxmlformats.org/officeDocument/2006/relationships/oleObject" Target="../embeddings/oleObject3.bin"/><Relationship Id="rId2" Type="http://schemas.openxmlformats.org/officeDocument/2006/relationships/slideLayout" Target="../slideLayouts/slideLayout40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5.png"/><Relationship Id="rId11" Type="http://schemas.openxmlformats.org/officeDocument/2006/relationships/image" Target="../media/image18.png"/><Relationship Id="rId5" Type="http://schemas.openxmlformats.org/officeDocument/2006/relationships/image" Target="../media/image12.emf"/><Relationship Id="rId15" Type="http://schemas.openxmlformats.org/officeDocument/2006/relationships/image" Target="../media/image2.png"/><Relationship Id="rId10" Type="http://schemas.openxmlformats.org/officeDocument/2006/relationships/image" Target="../media/image13.emf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2.bin"/><Relationship Id="rId1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4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f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24750"/>
          <a:stretch>
            <a:fillRect/>
          </a:stretch>
        </p:blipFill>
        <p:spPr bwMode="auto">
          <a:xfrm>
            <a:off x="0" y="0"/>
            <a:ext cx="77295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7729539" y="0"/>
            <a:ext cx="4462462" cy="6858000"/>
          </a:xfrm>
          <a:prstGeom prst="rect">
            <a:avLst/>
          </a:prstGeom>
          <a:solidFill>
            <a:schemeClr val="bg2">
              <a:lumMod val="7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6" name="Рисунок 5" descr="Эмблема ТК.bmp"/>
          <p:cNvPicPr>
            <a:picLocks noChangeAspect="1"/>
          </p:cNvPicPr>
          <p:nvPr/>
        </p:nvPicPr>
        <p:blipFill rotWithShape="1">
          <a:blip r:embed="rId3"/>
          <a:srcRect l="5228" t="2836" r="7589" b="4988"/>
          <a:stretch/>
        </p:blipFill>
        <p:spPr bwMode="auto">
          <a:xfrm>
            <a:off x="9126021" y="64039"/>
            <a:ext cx="1668814" cy="1678498"/>
          </a:xfrm>
          <a:prstGeom prst="flowChartConnector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7729538" y="4048125"/>
            <a:ext cx="4462462" cy="1603375"/>
          </a:xfrm>
          <a:prstGeom prst="rect">
            <a:avLst/>
          </a:prstGeom>
          <a:solidFill>
            <a:srgbClr val="F5A1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054" name="TextBox 8"/>
          <p:cNvSpPr txBox="1">
            <a:spLocks noChangeArrowheads="1"/>
          </p:cNvSpPr>
          <p:nvPr/>
        </p:nvSpPr>
        <p:spPr bwMode="auto">
          <a:xfrm>
            <a:off x="7729537" y="4372758"/>
            <a:ext cx="446246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b="1" dirty="0">
                <a:solidFill>
                  <a:prstClr val="white"/>
                </a:solidFill>
                <a:latin typeface="+mn-lt"/>
                <a:cs typeface="Times New Roman" panose="02020603050405020304" pitchFamily="18" charset="0"/>
              </a:rPr>
              <a:t>Отделение СПО в ИАНТЭ - «Технический колледж»</a:t>
            </a:r>
            <a:endParaRPr lang="en-US" altLang="ru-RU" b="1" dirty="0">
              <a:solidFill>
                <a:prstClr val="white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2055" name="Прямоугольник 9"/>
          <p:cNvSpPr>
            <a:spLocks noChangeArrowheads="1"/>
          </p:cNvSpPr>
          <p:nvPr/>
        </p:nvSpPr>
        <p:spPr bwMode="auto">
          <a:xfrm>
            <a:off x="7729196" y="2120154"/>
            <a:ext cx="446246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000" b="1" dirty="0">
                <a:solidFill>
                  <a:srgbClr val="4C577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Институт авиации, наземного транспорта</a:t>
            </a:r>
          </a:p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000" b="1" dirty="0">
                <a:solidFill>
                  <a:srgbClr val="4C577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энергетики (ИАНТЭ)</a:t>
            </a:r>
            <a:endParaRPr lang="en-US" altLang="ru-RU" sz="2000" b="1" dirty="0">
              <a:solidFill>
                <a:srgbClr val="4C577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7495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Прямоугольник 16"/>
          <p:cNvSpPr>
            <a:spLocks noChangeArrowheads="1"/>
          </p:cNvSpPr>
          <p:nvPr/>
        </p:nvSpPr>
        <p:spPr bwMode="auto">
          <a:xfrm>
            <a:off x="7073900" y="1444625"/>
            <a:ext cx="491013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endParaRPr lang="ru-RU" altLang="ru-RU" sz="16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3318" name="AutoShape 8" descr="blob:https://web.whatsapp.com/0d21ab16-f1e4-402a-a029-3f96746a1c9b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8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3319" name="Object 2"/>
          <p:cNvGraphicFramePr>
            <a:graphicFrameLocks noChangeAspect="1"/>
          </p:cNvGraphicFramePr>
          <p:nvPr/>
        </p:nvGraphicFramePr>
        <p:xfrm>
          <a:off x="42863" y="1136650"/>
          <a:ext cx="3917950" cy="207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8" name="Acrobat Document" r:id="rId4" imgW="6976080" imgH="4824000" progId="AcroExch.Document.11">
                  <p:embed/>
                </p:oleObj>
              </mc:Choice>
              <mc:Fallback>
                <p:oleObj name="Acrobat Document" r:id="rId4" imgW="6976080" imgH="4824000" progId="AcroExch.Document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63" y="1136650"/>
                        <a:ext cx="3917950" cy="2071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320" name="Рисунок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39307">
            <a:off x="2021833" y="3656629"/>
            <a:ext cx="1930400" cy="257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1" name="Прямоугольник 2"/>
          <p:cNvSpPr>
            <a:spLocks noChangeArrowheads="1"/>
          </p:cNvSpPr>
          <p:nvPr/>
        </p:nvSpPr>
        <p:spPr bwMode="auto">
          <a:xfrm>
            <a:off x="288925" y="1025525"/>
            <a:ext cx="5222875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73050" indent="-2730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2400" i="1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endParaRPr lang="ru-RU" altLang="ru-RU" sz="240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endParaRPr lang="ru-RU" altLang="ru-RU" sz="160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endParaRPr lang="ru-RU" altLang="ru-RU" sz="200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22" name="AutoShape 10" descr="blob:https://web.whatsapp.com/0d21ab16-f1e4-402a-a029-3f96746a1c9b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8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323" name="AutoShape 10" descr="blob:https://web.whatsapp.com/0d21ab16-f1e4-402a-a029-3f96746a1c9b"/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8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324" name="Рисунок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14799">
            <a:off x="486158" y="2293646"/>
            <a:ext cx="1701800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5" name="Рисунок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0302">
            <a:off x="1601967" y="1293592"/>
            <a:ext cx="3405188" cy="245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3326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7500492"/>
              </p:ext>
            </p:extLst>
          </p:nvPr>
        </p:nvGraphicFramePr>
        <p:xfrm>
          <a:off x="118104" y="3493053"/>
          <a:ext cx="1917700" cy="2513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9" name="Acrobat Document" r:id="rId9" imgW="5473440" imgH="7075080" progId="AcroExch.Document.11">
                  <p:embed/>
                </p:oleObj>
              </mc:Choice>
              <mc:Fallback>
                <p:oleObj name="Acrobat Document" r:id="rId9" imgW="5473440" imgH="7075080" progId="AcroExch.Document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104" y="3493053"/>
                        <a:ext cx="1917700" cy="2513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327" name="Рисунок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98166">
            <a:off x="3251755" y="3990399"/>
            <a:ext cx="1962150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4672542"/>
              </p:ext>
            </p:extLst>
          </p:nvPr>
        </p:nvGraphicFramePr>
        <p:xfrm>
          <a:off x="12792" y="4441224"/>
          <a:ext cx="3379800" cy="24444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0" name="Acrobat Document" r:id="rId12" imgW="11667897" imgH="8020022" progId="Acrobat.Document.DC">
                  <p:embed/>
                </p:oleObj>
              </mc:Choice>
              <mc:Fallback>
                <p:oleObj name="Acrobat Document" r:id="rId12" imgW="11667897" imgH="8020022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2792" y="4441224"/>
                        <a:ext cx="3379800" cy="24444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38D57C6B-CF30-4571-90F7-DA5DCED35958}"/>
              </a:ext>
            </a:extLst>
          </p:cNvPr>
          <p:cNvSpPr/>
          <p:nvPr/>
        </p:nvSpPr>
        <p:spPr>
          <a:xfrm>
            <a:off x="1" y="-1116"/>
            <a:ext cx="12191999" cy="1075536"/>
          </a:xfrm>
          <a:prstGeom prst="rect">
            <a:avLst/>
          </a:prstGeom>
          <a:solidFill>
            <a:srgbClr val="F5A1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4C5775"/>
                </a:solidFill>
                <a:latin typeface="Arial" panose="020B0604020202020204" pitchFamily="34" charset="0"/>
                <a:ea typeface="Yu Gothic UI Light" panose="020B0300000000000000" pitchFamily="34" charset="-128"/>
                <a:cs typeface="Arial" panose="020B0604020202020204" pitchFamily="34" charset="0"/>
              </a:rPr>
              <a:t>Воспитательная работа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E7527CA1-A28F-41DF-9428-17A27A07FBCE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91163" cy="1117291"/>
          </a:xfrm>
          <a:prstGeom prst="rect">
            <a:avLst/>
          </a:prstGeom>
        </p:spPr>
      </p:pic>
      <p:pic>
        <p:nvPicPr>
          <p:cNvPr id="22" name="Рисунок 21" descr="Эмблема ТК.bmp">
            <a:extLst>
              <a:ext uri="{FF2B5EF4-FFF2-40B4-BE49-F238E27FC236}">
                <a16:creationId xmlns:a16="http://schemas.microsoft.com/office/drawing/2014/main" xmlns="" id="{70CF160A-5665-4326-B116-EFA7AB6F2E8C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l="5228" t="2836" r="7589" b="4988"/>
          <a:stretch/>
        </p:blipFill>
        <p:spPr bwMode="auto">
          <a:xfrm>
            <a:off x="11400837" y="138775"/>
            <a:ext cx="791163" cy="795754"/>
          </a:xfrm>
          <a:prstGeom prst="flowChartConnector">
            <a:avLst/>
          </a:prstGeom>
          <a:noFill/>
          <a:ln>
            <a:noFill/>
          </a:ln>
        </p:spPr>
      </p:pic>
      <p:sp>
        <p:nvSpPr>
          <p:cNvPr id="10245" name="Прямоугольник 2"/>
          <p:cNvSpPr>
            <a:spLocks noChangeArrowheads="1"/>
          </p:cNvSpPr>
          <p:nvPr/>
        </p:nvSpPr>
        <p:spPr bwMode="auto">
          <a:xfrm>
            <a:off x="5605890" y="1138685"/>
            <a:ext cx="6468006" cy="5262979"/>
          </a:xfrm>
          <a:prstGeom prst="rect">
            <a:avLst/>
          </a:prstGeom>
          <a:solidFill>
            <a:srgbClr val="F0C584"/>
          </a:solidFill>
          <a:ln w="12700">
            <a:solidFill>
              <a:srgbClr val="4C5775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4C5775"/>
                </a:solidFill>
                <a:cs typeface="Times New Roman" pitchFamily="18" charset="0"/>
              </a:rPr>
              <a:t>Воспитательная работа Технического колледжа отмечена семью благодарственными письмами городского и республиканского уровня!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dirty="0">
                <a:solidFill>
                  <a:srgbClr val="4C5775"/>
                </a:solidFill>
                <a:cs typeface="Times New Roman" pitchFamily="18" charset="0"/>
              </a:rPr>
              <a:t>Благодарственные письма Волонтерскому отряду «</a:t>
            </a:r>
            <a:r>
              <a:rPr lang="ru-RU" sz="1600" dirty="0" err="1">
                <a:solidFill>
                  <a:srgbClr val="4C5775"/>
                </a:solidFill>
                <a:cs typeface="Times New Roman" pitchFamily="18" charset="0"/>
              </a:rPr>
              <a:t>Добролёт</a:t>
            </a:r>
            <a:r>
              <a:rPr lang="ru-RU" sz="1600" dirty="0">
                <a:solidFill>
                  <a:srgbClr val="4C5775"/>
                </a:solidFill>
                <a:cs typeface="Times New Roman" pitchFamily="18" charset="0"/>
              </a:rPr>
              <a:t>»:</a:t>
            </a:r>
          </a:p>
          <a:p>
            <a:pPr marL="285750" indent="-28575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600" dirty="0">
                <a:solidFill>
                  <a:srgbClr val="4C5775"/>
                </a:solidFill>
                <a:cs typeface="Times New Roman" pitchFamily="18" charset="0"/>
              </a:rPr>
              <a:t>от командира воинской части 29657 за активное участие в поддержке мобилизованных военнослужащих</a:t>
            </a:r>
          </a:p>
          <a:p>
            <a:pPr marL="285750" indent="-28575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600" dirty="0">
                <a:solidFill>
                  <a:srgbClr val="4C5775"/>
                </a:solidFill>
                <a:cs typeface="Times New Roman" pitchFamily="18" charset="0"/>
              </a:rPr>
              <a:t>от   начальника Казанского военного госпиталя за весомую помощь и активную жизненную позицию</a:t>
            </a:r>
          </a:p>
          <a:p>
            <a:pPr marL="285750" indent="-28575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600" dirty="0">
                <a:solidFill>
                  <a:srgbClr val="4C5775"/>
                </a:solidFill>
                <a:cs typeface="Times New Roman" pitchFamily="18" charset="0"/>
              </a:rPr>
              <a:t>от штаба народного фронта РТ за активное участие в реализации проекта «Все для Победы»</a:t>
            </a:r>
          </a:p>
          <a:p>
            <a:pPr marL="285750" indent="-28575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600" dirty="0">
                <a:solidFill>
                  <a:srgbClr val="4C5775"/>
                </a:solidFill>
                <a:cs typeface="Times New Roman" pitchFamily="18" charset="0"/>
              </a:rPr>
              <a:t>от АНО «Добрый Татарстан» за активную деятельность</a:t>
            </a:r>
          </a:p>
          <a:p>
            <a:pPr marL="285750" indent="-28575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600" dirty="0">
                <a:solidFill>
                  <a:srgbClr val="4C5775"/>
                </a:solidFill>
                <a:cs typeface="Times New Roman" pitchFamily="18" charset="0"/>
              </a:rPr>
              <a:t>от АНО «Добрый Татарстан» за организацию работы склада гуманитарной помощи для пострадавших в Белгородской и Курской областях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600" dirty="0">
              <a:solidFill>
                <a:srgbClr val="4C5775"/>
              </a:solidFill>
              <a:cs typeface="Times New Roman" pitchFamily="18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dirty="0">
                <a:solidFill>
                  <a:srgbClr val="4C5775"/>
                </a:solidFill>
                <a:cs typeface="Times New Roman" pitchFamily="18" charset="0"/>
              </a:rPr>
              <a:t>Благодарность Военного комиссара Ново-Савиновского и Авиастроительного районов за хорошую организацию первоначальной постановки  студентов на воинский учет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600" dirty="0">
              <a:solidFill>
                <a:srgbClr val="4C5775"/>
              </a:solidFill>
              <a:cs typeface="Times New Roman" pitchFamily="18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dirty="0">
                <a:solidFill>
                  <a:srgbClr val="4C5775"/>
                </a:solidFill>
                <a:cs typeface="Times New Roman" pitchFamily="18" charset="0"/>
              </a:rPr>
              <a:t>От директора национального музея Республики Татарстан за активную работу с  Российским военно-историческим обществом</a:t>
            </a:r>
          </a:p>
        </p:txBody>
      </p:sp>
    </p:spTree>
    <p:extLst>
      <p:ext uri="{BB962C8B-B14F-4D97-AF65-F5344CB8AC3E}">
        <p14:creationId xmlns:p14="http://schemas.microsoft.com/office/powerpoint/2010/main" val="24252909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50" y="4244975"/>
            <a:ext cx="3390900" cy="225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Прямоугольник 16"/>
          <p:cNvSpPr>
            <a:spLocks noChangeArrowheads="1"/>
          </p:cNvSpPr>
          <p:nvPr/>
        </p:nvSpPr>
        <p:spPr bwMode="auto">
          <a:xfrm>
            <a:off x="7073900" y="1444625"/>
            <a:ext cx="491013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endParaRPr lang="ru-RU" altLang="ru-RU" sz="1600"/>
          </a:p>
        </p:txBody>
      </p:sp>
      <p:pic>
        <p:nvPicPr>
          <p:cNvPr id="16391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1057275"/>
            <a:ext cx="1857375" cy="251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Рисунок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50041">
            <a:off x="1593850" y="1077913"/>
            <a:ext cx="2628900" cy="197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3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874576">
            <a:off x="952500" y="2779713"/>
            <a:ext cx="2686050" cy="201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4D6BD25D-D41C-49E4-BC1B-1E2E598903F1}"/>
              </a:ext>
            </a:extLst>
          </p:cNvPr>
          <p:cNvSpPr/>
          <p:nvPr/>
        </p:nvSpPr>
        <p:spPr>
          <a:xfrm>
            <a:off x="1" y="-1116"/>
            <a:ext cx="12191999" cy="1075536"/>
          </a:xfrm>
          <a:prstGeom prst="rect">
            <a:avLst/>
          </a:prstGeom>
          <a:solidFill>
            <a:srgbClr val="F5A1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4C5775"/>
                </a:solidFill>
                <a:latin typeface="Arial" panose="020B0604020202020204" pitchFamily="34" charset="0"/>
                <a:ea typeface="Yu Gothic UI Light" panose="020B0300000000000000" pitchFamily="34" charset="-128"/>
                <a:cs typeface="Arial" panose="020B0604020202020204" pitchFamily="34" charset="0"/>
              </a:rPr>
              <a:t>Культурно-массовая работа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F23F2CF2-72BF-4650-8CA9-0545F384F69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91163" cy="1117291"/>
          </a:xfrm>
          <a:prstGeom prst="rect">
            <a:avLst/>
          </a:prstGeom>
        </p:spPr>
      </p:pic>
      <p:pic>
        <p:nvPicPr>
          <p:cNvPr id="15" name="Рисунок 14" descr="Эмблема ТК.bmp">
            <a:extLst>
              <a:ext uri="{FF2B5EF4-FFF2-40B4-BE49-F238E27FC236}">
                <a16:creationId xmlns:a16="http://schemas.microsoft.com/office/drawing/2014/main" xmlns="" id="{C3A202AB-B82A-4E75-9DC6-639413FB319E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5228" t="2836" r="7589" b="4988"/>
          <a:stretch/>
        </p:blipFill>
        <p:spPr bwMode="auto">
          <a:xfrm>
            <a:off x="11400837" y="138775"/>
            <a:ext cx="791163" cy="795754"/>
          </a:xfrm>
          <a:prstGeom prst="flowChartConnector">
            <a:avLst/>
          </a:prstGeom>
          <a:noFill/>
          <a:ln>
            <a:noFill/>
          </a:ln>
        </p:spPr>
      </p:pic>
      <p:sp>
        <p:nvSpPr>
          <p:cNvPr id="16" name="Прямоугольник 2">
            <a:extLst>
              <a:ext uri="{FF2B5EF4-FFF2-40B4-BE49-F238E27FC236}">
                <a16:creationId xmlns:a16="http://schemas.microsoft.com/office/drawing/2014/main" xmlns="" id="{8A8B6FE3-9657-4D41-9D75-439A333F72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6692" y="1239711"/>
            <a:ext cx="7312978" cy="4031873"/>
          </a:xfrm>
          <a:prstGeom prst="rect">
            <a:avLst/>
          </a:prstGeom>
          <a:solidFill>
            <a:srgbClr val="F0C584"/>
          </a:solidFill>
          <a:ln w="12700">
            <a:solidFill>
              <a:srgbClr val="4C5775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600" dirty="0">
                <a:solidFill>
                  <a:srgbClr val="4C5775"/>
                </a:solidFill>
                <a:cs typeface="Times New Roman" pitchFamily="18" charset="0"/>
              </a:rPr>
              <a:t>Гран-при конкурса «</a:t>
            </a:r>
            <a:r>
              <a:rPr lang="ru-RU" sz="1600" dirty="0" err="1">
                <a:solidFill>
                  <a:srgbClr val="4C5775"/>
                </a:solidFill>
                <a:cs typeface="Times New Roman" pitchFamily="18" charset="0"/>
              </a:rPr>
              <a:t>КАИст</a:t>
            </a:r>
            <a:r>
              <a:rPr lang="ru-RU" sz="1600" dirty="0">
                <a:solidFill>
                  <a:srgbClr val="4C5775"/>
                </a:solidFill>
                <a:cs typeface="Times New Roman" pitchFamily="18" charset="0"/>
              </a:rPr>
              <a:t> года-2024» – Яруллин Даниил</a:t>
            </a:r>
          </a:p>
          <a:p>
            <a:pPr marL="285750" indent="-28575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600" dirty="0">
                <a:solidFill>
                  <a:srgbClr val="4C5775"/>
                </a:solidFill>
                <a:cs typeface="Times New Roman" pitchFamily="18" charset="0"/>
              </a:rPr>
              <a:t>2-е место в  конкурсе  семейных пар КАИ «КАИ объединяет сердца»</a:t>
            </a:r>
          </a:p>
          <a:p>
            <a:pPr marL="285750" indent="-28575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600" dirty="0">
                <a:solidFill>
                  <a:srgbClr val="4C5775"/>
                </a:solidFill>
                <a:cs typeface="Times New Roman" pitchFamily="18" charset="0"/>
              </a:rPr>
              <a:t>2 студентки ТК - финалистки республиканского конкурса «Мисс Татарстан»</a:t>
            </a:r>
          </a:p>
          <a:p>
            <a:pPr marL="285750" indent="-28575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600" dirty="0">
                <a:solidFill>
                  <a:srgbClr val="4C5775"/>
                </a:solidFill>
                <a:cs typeface="Times New Roman" pitchFamily="18" charset="0"/>
              </a:rPr>
              <a:t>Городские соревнования  среди организаций СПО по регби (1-е место).</a:t>
            </a:r>
          </a:p>
          <a:p>
            <a:pPr marL="285750" indent="-28575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600" dirty="0">
                <a:solidFill>
                  <a:srgbClr val="4C5775"/>
                </a:solidFill>
                <a:cs typeface="Times New Roman" pitchFamily="18" charset="0"/>
              </a:rPr>
              <a:t>Городской фестиваль «День первокурсника ПОО - 2024» (Диплом «За лучшую подготовку творческих коллективов»</a:t>
            </a:r>
          </a:p>
          <a:p>
            <a:pPr marL="285750" indent="-28575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600" dirty="0">
                <a:solidFill>
                  <a:srgbClr val="4C5775"/>
                </a:solidFill>
                <a:cs typeface="Times New Roman" pitchFamily="18" charset="0"/>
              </a:rPr>
              <a:t>Городской фестиваль «Весенняя капель-2024» (1-е место в направлении «Инструментальный ансамбль», 4 диплома второй степени в направлениях «Театр» и «Музыка»,  3-е место в направлении «Хореография», 3 призовых места в специальных номинациях»)</a:t>
            </a:r>
          </a:p>
          <a:p>
            <a:pPr marL="285750" indent="-28575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600" dirty="0">
                <a:solidFill>
                  <a:srgbClr val="4C5775"/>
                </a:solidFill>
                <a:cs typeface="Times New Roman" pitchFamily="18" charset="0"/>
              </a:rPr>
              <a:t>Республиканский фестиваль «Студенческая весна ПОО-2024» (1-е место в номинации «Инструментальный ансамбль», 2-е место в номинации «Мода»)</a:t>
            </a:r>
          </a:p>
          <a:p>
            <a:pPr marL="285750" indent="-28575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600" dirty="0">
                <a:solidFill>
                  <a:srgbClr val="4C5775"/>
                </a:solidFill>
                <a:cs typeface="Times New Roman" pitchFamily="18" charset="0"/>
              </a:rPr>
              <a:t>Студентки ТК в конкурсе «Мисс КАИ-2024» завоевали звание «Мисс Очарование» и «II Вице Мисс КАИ»</a:t>
            </a:r>
          </a:p>
          <a:p>
            <a:pPr marL="285750" indent="-28575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600" dirty="0">
                <a:solidFill>
                  <a:srgbClr val="4C5775"/>
                </a:solidFill>
                <a:cs typeface="Times New Roman" pitchFamily="18" charset="0"/>
              </a:rPr>
              <a:t>Фестиваль «День первокурсника КАИ - 2024» (3 диплома 1-й степени, 3 диплома 2-й степени, 2 диплома 3-й степени и 2 специальные номинации)</a:t>
            </a:r>
          </a:p>
        </p:txBody>
      </p:sp>
    </p:spTree>
    <p:extLst>
      <p:ext uri="{BB962C8B-B14F-4D97-AF65-F5344CB8AC3E}">
        <p14:creationId xmlns:p14="http://schemas.microsoft.com/office/powerpoint/2010/main" val="9746507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2CE96B1A-8D41-460D-8C40-50BCB5AC034A}"/>
              </a:ext>
            </a:extLst>
          </p:cNvPr>
          <p:cNvSpPr/>
          <p:nvPr/>
        </p:nvSpPr>
        <p:spPr>
          <a:xfrm>
            <a:off x="1" y="-1116"/>
            <a:ext cx="12191999" cy="1075536"/>
          </a:xfrm>
          <a:prstGeom prst="rect">
            <a:avLst/>
          </a:prstGeom>
          <a:solidFill>
            <a:srgbClr val="F5A1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4C5775"/>
                </a:solidFill>
                <a:latin typeface="Arial" panose="020B0604020202020204" pitchFamily="34" charset="0"/>
                <a:ea typeface="Yu Gothic UI Light" panose="020B0300000000000000" pitchFamily="34" charset="-128"/>
                <a:cs typeface="Arial" panose="020B0604020202020204" pitchFamily="34" charset="0"/>
              </a:rPr>
              <a:t>ДОБРО ПОЖАЛОВАТЬ В ТЕХНИЧЕСКИЙ КОЛЛЕДЖ КНИТУ-КАИ!!!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0130E188-2A32-4961-820D-8EC83AD496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91163" cy="1117291"/>
          </a:xfrm>
          <a:prstGeom prst="rect">
            <a:avLst/>
          </a:prstGeom>
        </p:spPr>
      </p:pic>
      <p:pic>
        <p:nvPicPr>
          <p:cNvPr id="12" name="Рисунок 11" descr="Эмблема ТК.bmp">
            <a:extLst>
              <a:ext uri="{FF2B5EF4-FFF2-40B4-BE49-F238E27FC236}">
                <a16:creationId xmlns:a16="http://schemas.microsoft.com/office/drawing/2014/main" xmlns="" id="{D17C9705-ADAA-434D-92EF-70BA3633B13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228" t="2836" r="7589" b="4988"/>
          <a:stretch/>
        </p:blipFill>
        <p:spPr bwMode="auto">
          <a:xfrm>
            <a:off x="11400837" y="138775"/>
            <a:ext cx="791163" cy="795754"/>
          </a:xfrm>
          <a:prstGeom prst="flowChartConnector">
            <a:avLst/>
          </a:prstGeom>
          <a:noFill/>
          <a:ln>
            <a:noFill/>
          </a:ln>
        </p:spPr>
      </p:pic>
      <p:sp>
        <p:nvSpPr>
          <p:cNvPr id="6" name="Прямоугольник 2">
            <a:extLst>
              <a:ext uri="{FF2B5EF4-FFF2-40B4-BE49-F238E27FC236}">
                <a16:creationId xmlns:a16="http://schemas.microsoft.com/office/drawing/2014/main" xmlns="" id="{00960A38-C03F-4E4E-A24B-98717032E4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583" y="5305385"/>
            <a:ext cx="3157109" cy="338554"/>
          </a:xfrm>
          <a:prstGeom prst="rect">
            <a:avLst/>
          </a:prstGeom>
          <a:solidFill>
            <a:srgbClr val="F0C584"/>
          </a:solidFill>
          <a:ln w="12700">
            <a:solidFill>
              <a:srgbClr val="4C5775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4C5775"/>
                </a:solidFill>
                <a:cs typeface="Times New Roman" pitchFamily="18" charset="0"/>
              </a:rPr>
              <a:t>Официальный сайт</a:t>
            </a:r>
          </a:p>
        </p:txBody>
      </p:sp>
      <p:sp>
        <p:nvSpPr>
          <p:cNvPr id="7" name="Прямоугольник 2">
            <a:extLst>
              <a:ext uri="{FF2B5EF4-FFF2-40B4-BE49-F238E27FC236}">
                <a16:creationId xmlns:a16="http://schemas.microsoft.com/office/drawing/2014/main" xmlns="" id="{059F22AD-1B18-4EF8-9B81-75F402F406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17447" y="5309092"/>
            <a:ext cx="3157110" cy="338554"/>
          </a:xfrm>
          <a:prstGeom prst="rect">
            <a:avLst/>
          </a:prstGeom>
          <a:solidFill>
            <a:srgbClr val="F0C584"/>
          </a:solidFill>
          <a:ln w="12700">
            <a:solidFill>
              <a:srgbClr val="4C5775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4C5775"/>
                </a:solidFill>
                <a:cs typeface="Times New Roman" pitchFamily="18" charset="0"/>
              </a:rPr>
              <a:t>Страница в ВК</a:t>
            </a:r>
          </a:p>
        </p:txBody>
      </p:sp>
      <p:sp>
        <p:nvSpPr>
          <p:cNvPr id="8" name="Прямоугольник 2">
            <a:extLst>
              <a:ext uri="{FF2B5EF4-FFF2-40B4-BE49-F238E27FC236}">
                <a16:creationId xmlns:a16="http://schemas.microsoft.com/office/drawing/2014/main" xmlns="" id="{6D94A867-21E1-4FD0-AAEC-C1161F9D33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39312" y="5305385"/>
            <a:ext cx="3157110" cy="338554"/>
          </a:xfrm>
          <a:prstGeom prst="rect">
            <a:avLst/>
          </a:prstGeom>
          <a:solidFill>
            <a:srgbClr val="F0C584"/>
          </a:solidFill>
          <a:ln w="12700">
            <a:solidFill>
              <a:srgbClr val="4C5775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4C5775"/>
                </a:solidFill>
                <a:cs typeface="Times New Roman" pitchFamily="18" charset="0"/>
              </a:rPr>
              <a:t>Телеграмм-канал «МедиапоТоК»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21D38623-FCEB-4AD7-AFFA-791FCE0CAB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81" y="2148276"/>
            <a:ext cx="3157109" cy="3157109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BB64780C-3275-49BA-B331-67F339DB007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7445" y="2148276"/>
            <a:ext cx="3157109" cy="3157109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73696277-A57E-4CC0-ABC4-3F5CBA0CFD8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9312" y="2148276"/>
            <a:ext cx="3157109" cy="3157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0035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90" y="-2399"/>
            <a:ext cx="10294620" cy="6860399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6222219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696851F-EBFB-409E-9EF5-BCCF06E8F4F3}"/>
              </a:ext>
            </a:extLst>
          </p:cNvPr>
          <p:cNvSpPr/>
          <p:nvPr/>
        </p:nvSpPr>
        <p:spPr>
          <a:xfrm>
            <a:off x="1" y="-1116"/>
            <a:ext cx="12191999" cy="1075536"/>
          </a:xfrm>
          <a:prstGeom prst="rect">
            <a:avLst/>
          </a:prstGeom>
          <a:solidFill>
            <a:srgbClr val="F5A1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4C5775"/>
                </a:solidFill>
                <a:latin typeface="Arial" panose="020B0604020202020204" pitchFamily="34" charset="0"/>
                <a:ea typeface="Yu Gothic UI Light" panose="020B0300000000000000" pitchFamily="34" charset="-128"/>
                <a:cs typeface="Arial" panose="020B0604020202020204" pitchFamily="34" charset="0"/>
              </a:rPr>
              <a:t>Наши специальности</a:t>
            </a:r>
            <a:endParaRPr lang="en-US" sz="3600" b="1" dirty="0">
              <a:solidFill>
                <a:srgbClr val="4C5775"/>
              </a:solidFill>
              <a:latin typeface="Arial" panose="020B0604020202020204" pitchFamily="34" charset="0"/>
              <a:ea typeface="Yu Gothic UI Light" panose="020B0300000000000000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2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38915455"/>
              </p:ext>
            </p:extLst>
          </p:nvPr>
        </p:nvGraphicFramePr>
        <p:xfrm>
          <a:off x="396240" y="1257182"/>
          <a:ext cx="11399520" cy="5334117"/>
        </p:xfrm>
        <a:graphic>
          <a:graphicData uri="http://schemas.openxmlformats.org/drawingml/2006/table">
            <a:tbl>
              <a:tblPr firstRow="1" bandRow="1">
                <a:solidFill>
                  <a:srgbClr val="F0C584"/>
                </a:solidFill>
                <a:tableStyleId>{5940675A-B579-460E-94D1-54222C63F5DA}</a:tableStyleId>
              </a:tblPr>
              <a:tblGrid>
                <a:gridCol w="63617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6875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0315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86582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37252">
                <a:tc rowSpan="2"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4C5775"/>
                        </a:solidFill>
                        <a:latin typeface="+mn-lt"/>
                        <a:ea typeface="Yu Gothic UI Light" panose="020B0300000000000000" pitchFamily="34" charset="-128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b="1" dirty="0">
                          <a:solidFill>
                            <a:srgbClr val="4C5775"/>
                          </a:solidFill>
                          <a:latin typeface="+mn-lt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800" b="1" dirty="0">
                          <a:solidFill>
                            <a:srgbClr val="4C5775"/>
                          </a:solidFill>
                          <a:latin typeface="+mn-lt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91453" marR="91453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rgbClr val="4C5775"/>
                          </a:solidFill>
                          <a:latin typeface="+mn-lt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Проходной балл</a:t>
                      </a:r>
                    </a:p>
                  </a:txBody>
                  <a:tcPr marL="91453" marR="91453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7" marR="91447" marT="45717" marB="45717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7" marR="91447" marT="45717" marB="45717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85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rgbClr val="4C5775"/>
                          </a:solidFill>
                          <a:latin typeface="+mn-lt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2024</a:t>
                      </a:r>
                    </a:p>
                  </a:txBody>
                  <a:tcPr marL="91453" marR="91453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rgbClr val="4C5775"/>
                          </a:solidFill>
                          <a:latin typeface="+mn-lt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2023</a:t>
                      </a:r>
                    </a:p>
                  </a:txBody>
                  <a:tcPr marL="91453" marR="91453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rgbClr val="4C5775"/>
                          </a:solidFill>
                          <a:latin typeface="+mn-lt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2022</a:t>
                      </a:r>
                    </a:p>
                  </a:txBody>
                  <a:tcPr marL="91453" marR="91453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2337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>
                          <a:solidFill>
                            <a:srgbClr val="4C5775"/>
                          </a:solidFill>
                          <a:latin typeface="+mn-lt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Технология машиностроения </a:t>
                      </a:r>
                      <a:r>
                        <a:rPr lang="ru-RU" sz="2000" kern="1200" dirty="0">
                          <a:solidFill>
                            <a:srgbClr val="4C5775"/>
                          </a:solidFill>
                          <a:latin typeface="+mn-lt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(на базе 9 классов)</a:t>
                      </a:r>
                      <a:endParaRPr lang="ru-RU" sz="2000" dirty="0">
                        <a:solidFill>
                          <a:srgbClr val="4C5775"/>
                        </a:solidFill>
                        <a:latin typeface="+mn-lt"/>
                        <a:ea typeface="Yu Gothic UI Light" panose="020B03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1453" marR="91453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kern="1200" dirty="0">
                          <a:solidFill>
                            <a:srgbClr val="4C5775"/>
                          </a:solidFill>
                          <a:latin typeface="+mn-lt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4,778</a:t>
                      </a:r>
                    </a:p>
                  </a:txBody>
                  <a:tcPr marL="91453" marR="91453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kern="1200" dirty="0">
                          <a:solidFill>
                            <a:srgbClr val="4C5775"/>
                          </a:solidFill>
                          <a:latin typeface="+mn-lt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4,5</a:t>
                      </a:r>
                    </a:p>
                  </a:txBody>
                  <a:tcPr marL="91453" marR="91453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kern="1200" dirty="0">
                          <a:solidFill>
                            <a:srgbClr val="4C5775"/>
                          </a:solidFill>
                          <a:latin typeface="+mn-lt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4,35</a:t>
                      </a:r>
                    </a:p>
                  </a:txBody>
                  <a:tcPr marL="91453" marR="91453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25664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>
                          <a:solidFill>
                            <a:srgbClr val="4C5775"/>
                          </a:solidFill>
                          <a:latin typeface="+mn-lt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Управление качеством продукции, процессов и услуг      (на базе  9 и 11 классов)</a:t>
                      </a:r>
                    </a:p>
                  </a:txBody>
                  <a:tcPr marL="91453" marR="91453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>
                          <a:solidFill>
                            <a:srgbClr val="4C5775"/>
                          </a:solidFill>
                          <a:latin typeface="+mn-lt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4,895</a:t>
                      </a:r>
                    </a:p>
                  </a:txBody>
                  <a:tcPr marL="91453" marR="91453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>
                          <a:solidFill>
                            <a:srgbClr val="4C5775"/>
                          </a:solidFill>
                          <a:latin typeface="+mn-lt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4,65</a:t>
                      </a:r>
                    </a:p>
                  </a:txBody>
                  <a:tcPr marL="91453" marR="91453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>
                          <a:solidFill>
                            <a:srgbClr val="4C5775"/>
                          </a:solidFill>
                          <a:latin typeface="+mn-lt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4,684</a:t>
                      </a:r>
                    </a:p>
                  </a:txBody>
                  <a:tcPr marL="91453" marR="91453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2341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>
                          <a:solidFill>
                            <a:srgbClr val="4C5775"/>
                          </a:solidFill>
                          <a:latin typeface="+mn-lt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4,389</a:t>
                      </a:r>
                    </a:p>
                  </a:txBody>
                  <a:tcPr marL="91453" marR="91453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>
                          <a:solidFill>
                            <a:srgbClr val="4C5775"/>
                          </a:solidFill>
                          <a:latin typeface="+mn-lt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4,563</a:t>
                      </a:r>
                    </a:p>
                  </a:txBody>
                  <a:tcPr marL="91453" marR="91453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>
                          <a:solidFill>
                            <a:srgbClr val="4C5775"/>
                          </a:solidFill>
                          <a:latin typeface="+mn-lt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4,417</a:t>
                      </a:r>
                    </a:p>
                  </a:txBody>
                  <a:tcPr marL="91453" marR="91453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797366">
                <a:tc>
                  <a:txBody>
                    <a:bodyPr/>
                    <a:lstStyle/>
                    <a:p>
                      <a:pPr algn="l"/>
                      <a:r>
                        <a:rPr lang="ru-RU" sz="2000" kern="1200" dirty="0">
                          <a:solidFill>
                            <a:srgbClr val="4C5775"/>
                          </a:solidFill>
                          <a:latin typeface="+mn-lt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Техническое обслуживание и ремонт автотранспортных средств (на базе 9 классов)</a:t>
                      </a:r>
                    </a:p>
                  </a:txBody>
                  <a:tcPr marL="91453" marR="91453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>
                          <a:solidFill>
                            <a:srgbClr val="4C5775"/>
                          </a:solidFill>
                          <a:latin typeface="+mn-lt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4,55</a:t>
                      </a:r>
                    </a:p>
                  </a:txBody>
                  <a:tcPr marL="91453" marR="91453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>
                          <a:solidFill>
                            <a:srgbClr val="4C5775"/>
                          </a:solidFill>
                          <a:latin typeface="+mn-lt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4,4</a:t>
                      </a:r>
                    </a:p>
                  </a:txBody>
                  <a:tcPr marL="91453" marR="91453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>
                          <a:solidFill>
                            <a:srgbClr val="4C5775"/>
                          </a:solidFill>
                          <a:latin typeface="+mn-lt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4,421</a:t>
                      </a:r>
                    </a:p>
                  </a:txBody>
                  <a:tcPr marL="91453" marR="91453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25664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>
                          <a:solidFill>
                            <a:srgbClr val="4C5775"/>
                          </a:solidFill>
                          <a:latin typeface="+mn-lt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Экономика и бухгалтерский учет (на базе 9 и 11 классов) </a:t>
                      </a:r>
                    </a:p>
                  </a:txBody>
                  <a:tcPr marL="91453" marR="91453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kern="1200" dirty="0">
                          <a:solidFill>
                            <a:srgbClr val="4C5775"/>
                          </a:solidFill>
                          <a:latin typeface="+mn-lt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1453" marR="91453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kern="1200" dirty="0">
                          <a:solidFill>
                            <a:srgbClr val="4C5775"/>
                          </a:solidFill>
                          <a:latin typeface="+mn-lt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1453" marR="91453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kern="1200" dirty="0">
                          <a:solidFill>
                            <a:srgbClr val="4C5775"/>
                          </a:solidFill>
                          <a:latin typeface="+mn-lt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1453" marR="91453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2341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kern="1200" dirty="0">
                          <a:solidFill>
                            <a:srgbClr val="4C5775"/>
                          </a:solidFill>
                          <a:latin typeface="+mn-lt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4,875</a:t>
                      </a:r>
                    </a:p>
                  </a:txBody>
                  <a:tcPr marL="91453" marR="91453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893359">
                <a:tc>
                  <a:txBody>
                    <a:bodyPr/>
                    <a:lstStyle/>
                    <a:p>
                      <a:pPr algn="l"/>
                      <a:r>
                        <a:rPr lang="ru-RU" sz="2000" dirty="0">
                          <a:solidFill>
                            <a:srgbClr val="4C5775"/>
                          </a:solidFill>
                          <a:latin typeface="+mn-lt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Эксплуатация беспилотных авиационных систем</a:t>
                      </a:r>
                    </a:p>
                  </a:txBody>
                  <a:tcPr marL="91453" marR="91453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kern="1200" dirty="0">
                          <a:solidFill>
                            <a:srgbClr val="4C5775"/>
                          </a:solidFill>
                          <a:latin typeface="+mn-lt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1453" marR="91453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kern="1200" dirty="0">
                          <a:solidFill>
                            <a:srgbClr val="4C5775"/>
                          </a:solidFill>
                          <a:latin typeface="+mn-lt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1453" marR="91453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kern="1200" dirty="0">
                          <a:solidFill>
                            <a:srgbClr val="4C5775"/>
                          </a:solidFill>
                          <a:latin typeface="+mn-lt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1453" marR="91453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886043">
                <a:tc>
                  <a:txBody>
                    <a:bodyPr/>
                    <a:lstStyle/>
                    <a:p>
                      <a:pPr algn="l"/>
                      <a:r>
                        <a:rPr lang="ru-RU" sz="2000" dirty="0">
                          <a:solidFill>
                            <a:srgbClr val="4C5775"/>
                          </a:solidFill>
                          <a:latin typeface="+mn-lt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Итого</a:t>
                      </a:r>
                    </a:p>
                  </a:txBody>
                  <a:tcPr marL="91453" marR="91453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b="1" kern="1200" dirty="0">
                          <a:solidFill>
                            <a:srgbClr val="4C5775"/>
                          </a:solidFill>
                          <a:latin typeface="+mn-lt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4,74</a:t>
                      </a:r>
                    </a:p>
                  </a:txBody>
                  <a:tcPr marL="91453" marR="91453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b="1" kern="1200" dirty="0">
                          <a:solidFill>
                            <a:srgbClr val="4C5775"/>
                          </a:solidFill>
                          <a:latin typeface="+mn-lt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4,52</a:t>
                      </a:r>
                    </a:p>
                  </a:txBody>
                  <a:tcPr marL="91453" marR="91453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b="1" kern="1200" dirty="0">
                          <a:solidFill>
                            <a:srgbClr val="4C5775"/>
                          </a:solidFill>
                          <a:latin typeface="+mn-lt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4,46</a:t>
                      </a:r>
                    </a:p>
                  </a:txBody>
                  <a:tcPr marL="91453" marR="91453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pic>
        <p:nvPicPr>
          <p:cNvPr id="6" name="Рисунок 5" descr="Эмблема ТК.bmp">
            <a:extLst>
              <a:ext uri="{FF2B5EF4-FFF2-40B4-BE49-F238E27FC236}">
                <a16:creationId xmlns:a16="http://schemas.microsoft.com/office/drawing/2014/main" xmlns="" id="{151512CF-91A8-46A1-AF78-2C250B6F078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228" t="2836" r="7589" b="4988"/>
          <a:stretch/>
        </p:blipFill>
        <p:spPr bwMode="auto">
          <a:xfrm>
            <a:off x="11400837" y="138775"/>
            <a:ext cx="791163" cy="795754"/>
          </a:xfrm>
          <a:prstGeom prst="flowChartConnector">
            <a:avLst/>
          </a:prstGeom>
          <a:noFill/>
          <a:ln>
            <a:noFill/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91F60D0B-4BD2-4EE5-B282-4BC3C56F1F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91163" cy="1117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86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696851F-EBFB-409E-9EF5-BCCF06E8F4F3}"/>
              </a:ext>
            </a:extLst>
          </p:cNvPr>
          <p:cNvSpPr/>
          <p:nvPr/>
        </p:nvSpPr>
        <p:spPr>
          <a:xfrm>
            <a:off x="1" y="-1116"/>
            <a:ext cx="12191999" cy="1075536"/>
          </a:xfrm>
          <a:prstGeom prst="rect">
            <a:avLst/>
          </a:prstGeom>
          <a:solidFill>
            <a:srgbClr val="F5A1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4C5775"/>
                </a:solidFill>
                <a:latin typeface="Arial" panose="020B0604020202020204" pitchFamily="34" charset="0"/>
                <a:ea typeface="Yu Gothic UI Light" panose="020B0300000000000000" pitchFamily="34" charset="-128"/>
                <a:cs typeface="Arial" panose="020B0604020202020204" pitchFamily="34" charset="0"/>
              </a:rPr>
              <a:t>Дополнительное образование</a:t>
            </a:r>
            <a:endParaRPr lang="en-US" sz="3600" b="1" dirty="0">
              <a:solidFill>
                <a:srgbClr val="4C5775"/>
              </a:solidFill>
              <a:latin typeface="Arial" panose="020B0604020202020204" pitchFamily="34" charset="0"/>
              <a:ea typeface="Yu Gothic UI Light" panose="020B0300000000000000" pitchFamily="34" charset="-128"/>
              <a:cs typeface="Arial" panose="020B0604020202020204" pitchFamily="34" charset="0"/>
            </a:endParaRPr>
          </a:p>
        </p:txBody>
      </p:sp>
      <p:pic>
        <p:nvPicPr>
          <p:cNvPr id="6" name="Рисунок 5" descr="Эмблема ТК.bmp">
            <a:extLst>
              <a:ext uri="{FF2B5EF4-FFF2-40B4-BE49-F238E27FC236}">
                <a16:creationId xmlns:a16="http://schemas.microsoft.com/office/drawing/2014/main" xmlns="" id="{151512CF-91A8-46A1-AF78-2C250B6F078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228" t="2836" r="7589" b="4988"/>
          <a:stretch/>
        </p:blipFill>
        <p:spPr bwMode="auto">
          <a:xfrm>
            <a:off x="11400837" y="138775"/>
            <a:ext cx="791163" cy="795754"/>
          </a:xfrm>
          <a:prstGeom prst="flowChartConnector">
            <a:avLst/>
          </a:prstGeom>
          <a:noFill/>
          <a:ln>
            <a:noFill/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91F60D0B-4BD2-4EE5-B282-4BC3C56F1F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91163" cy="1117291"/>
          </a:xfrm>
          <a:prstGeom prst="rect">
            <a:avLst/>
          </a:prstGeom>
        </p:spPr>
      </p:pic>
      <p:sp>
        <p:nvSpPr>
          <p:cNvPr id="8" name="Прямоугольник 2">
            <a:extLst>
              <a:ext uri="{FF2B5EF4-FFF2-40B4-BE49-F238E27FC236}">
                <a16:creationId xmlns:a16="http://schemas.microsoft.com/office/drawing/2014/main" xmlns="" id="{26A0F375-89BC-448E-9203-100D2E2B5F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5355" y="1503972"/>
            <a:ext cx="10647045" cy="2554545"/>
          </a:xfrm>
          <a:prstGeom prst="rect">
            <a:avLst/>
          </a:prstGeom>
          <a:solidFill>
            <a:srgbClr val="F0C584"/>
          </a:solidFill>
          <a:ln w="12700">
            <a:solidFill>
              <a:srgbClr val="4C5775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>
                <a:solidFill>
                  <a:srgbClr val="4C5775"/>
                </a:solidFill>
                <a:cs typeface="Times New Roman" pitchFamily="18" charset="0"/>
              </a:rPr>
              <a:t>В колледже организованы курсы по дополнительному образованию по следующим специальностям: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dirty="0">
              <a:solidFill>
                <a:srgbClr val="4C5775"/>
              </a:solidFill>
              <a:cs typeface="Times New Roman" pitchFamily="18" charset="0"/>
            </a:endParaRPr>
          </a:p>
          <a:p>
            <a:pPr marL="285750" indent="-28575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solidFill>
                  <a:srgbClr val="4C5775"/>
                </a:solidFill>
                <a:cs typeface="Times New Roman" pitchFamily="18" charset="0"/>
              </a:rPr>
              <a:t>Техносферная безопасность</a:t>
            </a:r>
          </a:p>
          <a:p>
            <a:pPr marL="285750" indent="-28575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solidFill>
                  <a:srgbClr val="4C5775"/>
                </a:solidFill>
                <a:cs typeface="Times New Roman" pitchFamily="18" charset="0"/>
              </a:rPr>
              <a:t>Экономика и управление на предприятии</a:t>
            </a:r>
            <a:endParaRPr lang="en-US" sz="2000" dirty="0">
              <a:solidFill>
                <a:srgbClr val="4C5775"/>
              </a:solidFill>
              <a:cs typeface="Times New Roman" pitchFamily="18" charset="0"/>
            </a:endParaRPr>
          </a:p>
          <a:p>
            <a:pPr marL="285750" indent="-28575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solidFill>
                  <a:srgbClr val="4C5775"/>
                </a:solidFill>
                <a:cs typeface="Times New Roman" pitchFamily="18" charset="0"/>
              </a:rPr>
              <a:t>Юриспруденция</a:t>
            </a:r>
          </a:p>
          <a:p>
            <a:pPr marL="285750" indent="-28575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solidFill>
                  <a:srgbClr val="4C5775"/>
                </a:solidFill>
                <a:cs typeface="Times New Roman" pitchFamily="18" charset="0"/>
              </a:rPr>
              <a:t>Информатика и программирование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dirty="0">
              <a:solidFill>
                <a:srgbClr val="4C5775"/>
              </a:solidFill>
              <a:cs typeface="Times New Roman" pitchFamily="18" charset="0"/>
            </a:endParaRPr>
          </a:p>
        </p:txBody>
      </p:sp>
      <p:sp>
        <p:nvSpPr>
          <p:cNvPr id="10" name="Прямоугольник 2">
            <a:extLst>
              <a:ext uri="{FF2B5EF4-FFF2-40B4-BE49-F238E27FC236}">
                <a16:creationId xmlns:a16="http://schemas.microsoft.com/office/drawing/2014/main" xmlns="" id="{122A5A4B-935A-4522-BF53-0AABCA58E8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5355" y="4795846"/>
            <a:ext cx="10647044" cy="400110"/>
          </a:xfrm>
          <a:prstGeom prst="rect">
            <a:avLst/>
          </a:prstGeom>
          <a:solidFill>
            <a:srgbClr val="F0C584"/>
          </a:solidFill>
          <a:ln w="12700">
            <a:solidFill>
              <a:srgbClr val="4C5775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>
                <a:solidFill>
                  <a:srgbClr val="4C5775"/>
                </a:solidFill>
                <a:cs typeface="Times New Roman" pitchFamily="18" charset="0"/>
              </a:rPr>
              <a:t>Так же есть АВТОКУРСЫ по подготовке водителей категории «В»</a:t>
            </a:r>
          </a:p>
        </p:txBody>
      </p:sp>
    </p:spTree>
    <p:extLst>
      <p:ext uri="{BB962C8B-B14F-4D97-AF65-F5344CB8AC3E}">
        <p14:creationId xmlns:p14="http://schemas.microsoft.com/office/powerpoint/2010/main" val="2398621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696851F-EBFB-409E-9EF5-BCCF06E8F4F3}"/>
              </a:ext>
            </a:extLst>
          </p:cNvPr>
          <p:cNvSpPr/>
          <p:nvPr/>
        </p:nvSpPr>
        <p:spPr>
          <a:xfrm>
            <a:off x="1" y="-1116"/>
            <a:ext cx="12191999" cy="1075536"/>
          </a:xfrm>
          <a:prstGeom prst="rect">
            <a:avLst/>
          </a:prstGeom>
          <a:solidFill>
            <a:srgbClr val="F5A1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4C5775"/>
                </a:solidFill>
                <a:latin typeface="Arial" panose="020B0604020202020204" pitchFamily="34" charset="0"/>
                <a:ea typeface="Yu Gothic UI Light" panose="020B0300000000000000" pitchFamily="34" charset="-128"/>
                <a:cs typeface="Arial" panose="020B0604020202020204" pitchFamily="34" charset="0"/>
              </a:rPr>
              <a:t>План приема на бюджетное обучение</a:t>
            </a:r>
            <a:endParaRPr lang="en-US" sz="3600" b="1" dirty="0">
              <a:solidFill>
                <a:srgbClr val="4C5775"/>
              </a:solidFill>
              <a:latin typeface="Arial" panose="020B0604020202020204" pitchFamily="34" charset="0"/>
              <a:ea typeface="Yu Gothic UI Light" panose="020B0300000000000000" pitchFamily="34" charset="-128"/>
              <a:cs typeface="Arial" panose="020B0604020202020204" pitchFamily="34" charset="0"/>
            </a:endParaRPr>
          </a:p>
        </p:txBody>
      </p:sp>
      <p:pic>
        <p:nvPicPr>
          <p:cNvPr id="6" name="Рисунок 5" descr="Эмблема ТК.bmp">
            <a:extLst>
              <a:ext uri="{FF2B5EF4-FFF2-40B4-BE49-F238E27FC236}">
                <a16:creationId xmlns:a16="http://schemas.microsoft.com/office/drawing/2014/main" xmlns="" id="{151512CF-91A8-46A1-AF78-2C250B6F078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228" t="2836" r="7589" b="4988"/>
          <a:stretch/>
        </p:blipFill>
        <p:spPr bwMode="auto">
          <a:xfrm>
            <a:off x="11400837" y="138775"/>
            <a:ext cx="791163" cy="795754"/>
          </a:xfrm>
          <a:prstGeom prst="flowChartConnector">
            <a:avLst/>
          </a:prstGeom>
          <a:noFill/>
          <a:ln>
            <a:noFill/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91F60D0B-4BD2-4EE5-B282-4BC3C56F1F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91163" cy="1117291"/>
          </a:xfrm>
          <a:prstGeom prst="rect">
            <a:avLst/>
          </a:prstGeom>
        </p:spPr>
      </p:pic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xmlns="" id="{08F87143-18F2-444F-99C2-281D40BDF2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5373143"/>
              </p:ext>
            </p:extLst>
          </p:nvPr>
        </p:nvGraphicFramePr>
        <p:xfrm>
          <a:off x="215900" y="1504950"/>
          <a:ext cx="11760199" cy="453390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6454775">
                  <a:extLst>
                    <a:ext uri="{9D8B030D-6E8A-4147-A177-3AD203B41FA5}">
                      <a16:colId xmlns:a16="http://schemas.microsoft.com/office/drawing/2014/main" xmlns="" val="1937130730"/>
                    </a:ext>
                  </a:extLst>
                </a:gridCol>
                <a:gridCol w="2562225">
                  <a:extLst>
                    <a:ext uri="{9D8B030D-6E8A-4147-A177-3AD203B41FA5}">
                      <a16:colId xmlns:a16="http://schemas.microsoft.com/office/drawing/2014/main" xmlns="" val="1886967148"/>
                    </a:ext>
                  </a:extLst>
                </a:gridCol>
                <a:gridCol w="2743199">
                  <a:extLst>
                    <a:ext uri="{9D8B030D-6E8A-4147-A177-3AD203B41FA5}">
                      <a16:colId xmlns:a16="http://schemas.microsoft.com/office/drawing/2014/main" xmlns="" val="1708508389"/>
                    </a:ext>
                  </a:extLst>
                </a:gridCol>
              </a:tblGrid>
              <a:tr h="1127188">
                <a:tc>
                  <a:txBody>
                    <a:bodyPr/>
                    <a:lstStyle/>
                    <a:p>
                      <a:pPr marL="4445" algn="ctr">
                        <a:spcBef>
                          <a:spcPts val="111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Наименование</a:t>
                      </a:r>
                      <a:r>
                        <a:rPr lang="ru-RU" sz="1800" b="1" spc="-45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800" b="1" spc="-10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специальности</a:t>
                      </a:r>
                      <a:endParaRPr lang="ru-RU" sz="1800" b="1" dirty="0">
                        <a:solidFill>
                          <a:srgbClr val="4C5775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tc>
                  <a:txBody>
                    <a:bodyPr/>
                    <a:lstStyle/>
                    <a:p>
                      <a:pPr marL="90805" algn="ctr">
                        <a:spcBef>
                          <a:spcPts val="415"/>
                        </a:spcBef>
                        <a:spcAft>
                          <a:spcPts val="0"/>
                        </a:spcAft>
                      </a:pPr>
                      <a:r>
                        <a:rPr lang="ru-RU" sz="1800" b="1" spc="-20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Код </a:t>
                      </a:r>
                      <a:r>
                        <a:rPr lang="ru-RU" sz="1800" b="1" spc="-10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специальности</a:t>
                      </a:r>
                      <a:endParaRPr lang="ru-RU" sz="1800" b="1" dirty="0">
                        <a:solidFill>
                          <a:srgbClr val="4C5775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tc>
                  <a:txBody>
                    <a:bodyPr/>
                    <a:lstStyle/>
                    <a:p>
                      <a:pPr marL="67945" marR="60325" algn="ctr">
                        <a:spcBef>
                          <a:spcPts val="415"/>
                        </a:spcBef>
                        <a:spcAft>
                          <a:spcPts val="0"/>
                        </a:spcAft>
                      </a:pPr>
                      <a:r>
                        <a:rPr lang="ru-RU" sz="1800" b="1" spc="-20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Очное </a:t>
                      </a:r>
                      <a:r>
                        <a:rPr lang="ru-RU" sz="1800" b="1" spc="-10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обучение</a:t>
                      </a:r>
                      <a:endParaRPr lang="ru-RU" sz="1800" b="1" dirty="0">
                        <a:solidFill>
                          <a:srgbClr val="4C5775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38959649"/>
                  </a:ext>
                </a:extLst>
              </a:tr>
              <a:tr h="539133">
                <a:tc>
                  <a:txBody>
                    <a:bodyPr/>
                    <a:lstStyle/>
                    <a:p>
                      <a:pPr marL="67945" algn="l">
                        <a:spcBef>
                          <a:spcPts val="640"/>
                        </a:spcBef>
                      </a:pP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Технология</a:t>
                      </a:r>
                      <a:r>
                        <a:rPr lang="ru-RU" sz="1800" b="0" spc="-15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машиностроения</a:t>
                      </a:r>
                      <a:r>
                        <a:rPr lang="ru-RU" sz="1800" b="0" spc="-10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(на</a:t>
                      </a:r>
                      <a:r>
                        <a:rPr lang="ru-RU" sz="1800" b="0" spc="-15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базе</a:t>
                      </a:r>
                      <a:r>
                        <a:rPr lang="ru-RU" sz="1800" b="0" spc="-15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9</a:t>
                      </a:r>
                      <a:r>
                        <a:rPr lang="ru-RU" sz="1800" b="0" spc="-15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800" b="0" spc="-10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классов)</a:t>
                      </a:r>
                      <a:endParaRPr lang="ru-RU" sz="1800" b="0" dirty="0">
                        <a:solidFill>
                          <a:srgbClr val="4C5775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tc>
                  <a:txBody>
                    <a:bodyPr/>
                    <a:lstStyle/>
                    <a:p>
                      <a:pPr marL="6350" algn="ctr">
                        <a:spcBef>
                          <a:spcPts val="640"/>
                        </a:spcBef>
                        <a:spcAft>
                          <a:spcPts val="0"/>
                        </a:spcAft>
                      </a:pPr>
                      <a:r>
                        <a:rPr lang="ru-RU" sz="1800" b="0" spc="-1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15.02.16</a:t>
                      </a:r>
                      <a:endParaRPr lang="ru-RU" sz="1800" b="0">
                        <a:solidFill>
                          <a:srgbClr val="4C5775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tc>
                  <a:txBody>
                    <a:bodyPr/>
                    <a:lstStyle/>
                    <a:p>
                      <a:pPr marL="5715" marR="1270" algn="ctr">
                        <a:spcBef>
                          <a:spcPts val="640"/>
                        </a:spcBef>
                        <a:spcAft>
                          <a:spcPts val="0"/>
                        </a:spcAft>
                      </a:pPr>
                      <a:r>
                        <a:rPr lang="ru-RU" sz="1800" b="0" spc="-25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50</a:t>
                      </a:r>
                      <a:endParaRPr lang="ru-RU" sz="1800" b="0" dirty="0">
                        <a:solidFill>
                          <a:srgbClr val="4C5775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41998031"/>
                  </a:ext>
                </a:extLst>
              </a:tr>
              <a:tr h="782182">
                <a:tc>
                  <a:txBody>
                    <a:bodyPr/>
                    <a:lstStyle/>
                    <a:p>
                      <a:pPr marL="67945" algn="l">
                        <a:lnSpc>
                          <a:spcPts val="1340"/>
                        </a:lnSpc>
                      </a:pP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Техническое</a:t>
                      </a:r>
                      <a:r>
                        <a:rPr lang="ru-RU" sz="1800" b="0" spc="-5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обслуживание</a:t>
                      </a:r>
                      <a:r>
                        <a:rPr lang="ru-RU" sz="1800" b="0" spc="-10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и</a:t>
                      </a:r>
                      <a:r>
                        <a:rPr lang="ru-RU" sz="1800" b="0" spc="-5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ремонт</a:t>
                      </a:r>
                      <a:r>
                        <a:rPr lang="ru-RU" sz="1800" b="0" spc="-10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автотранспортных</a:t>
                      </a:r>
                      <a:r>
                        <a:rPr lang="ru-RU" sz="1800" b="0" spc="-5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средств</a:t>
                      </a:r>
                      <a:r>
                        <a:rPr lang="ru-RU" sz="1800" b="0" spc="-5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800" b="0" spc="-25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(на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базе 9 </a:t>
                      </a:r>
                      <a:r>
                        <a:rPr lang="ru-RU" sz="1800" b="0" spc="-10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классов)</a:t>
                      </a:r>
                      <a:endParaRPr lang="ru-RU" sz="1800" b="0" dirty="0">
                        <a:solidFill>
                          <a:srgbClr val="4C5775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tc>
                  <a:txBody>
                    <a:bodyPr/>
                    <a:lstStyle/>
                    <a:p>
                      <a:pPr marL="6350" algn="ctr">
                        <a:spcBef>
                          <a:spcPts val="640"/>
                        </a:spcBef>
                        <a:spcAft>
                          <a:spcPts val="0"/>
                        </a:spcAft>
                      </a:pPr>
                      <a:r>
                        <a:rPr lang="ru-RU" sz="1800" b="0" spc="-1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23.02.07</a:t>
                      </a:r>
                      <a:endParaRPr lang="ru-RU" sz="1800" b="0">
                        <a:solidFill>
                          <a:srgbClr val="4C5775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tc>
                  <a:txBody>
                    <a:bodyPr/>
                    <a:lstStyle/>
                    <a:p>
                      <a:pPr marL="5715" marR="1270" algn="ctr">
                        <a:spcBef>
                          <a:spcPts val="640"/>
                        </a:spcBef>
                        <a:spcAft>
                          <a:spcPts val="0"/>
                        </a:spcAft>
                      </a:pPr>
                      <a:r>
                        <a:rPr lang="ru-RU" sz="1800" b="0" spc="-25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30</a:t>
                      </a:r>
                      <a:endParaRPr lang="ru-RU" sz="1800" b="0" dirty="0">
                        <a:solidFill>
                          <a:srgbClr val="4C5775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32868479"/>
                  </a:ext>
                </a:extLst>
              </a:tr>
              <a:tr h="782182">
                <a:tc>
                  <a:txBody>
                    <a:bodyPr/>
                    <a:lstStyle/>
                    <a:p>
                      <a:pPr marL="67945" algn="l">
                        <a:lnSpc>
                          <a:spcPts val="1340"/>
                        </a:lnSpc>
                      </a:pP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Управление</a:t>
                      </a:r>
                      <a:r>
                        <a:rPr lang="ru-RU" sz="1800" b="0" spc="-35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качеством</a:t>
                      </a:r>
                      <a:r>
                        <a:rPr lang="ru-RU" sz="1800" b="0" spc="-15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продукции,</a:t>
                      </a:r>
                      <a:r>
                        <a:rPr lang="ru-RU" sz="1800" b="0" spc="-5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процессов</a:t>
                      </a:r>
                      <a:r>
                        <a:rPr lang="ru-RU" sz="1800" b="0" spc="-20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и</a:t>
                      </a:r>
                      <a:r>
                        <a:rPr lang="ru-RU" sz="1800" b="0" spc="-10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услуг</a:t>
                      </a:r>
                      <a:r>
                        <a:rPr lang="ru-RU" sz="1800" b="0" spc="-25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(по</a:t>
                      </a:r>
                      <a:r>
                        <a:rPr lang="ru-RU" sz="1800" b="0" spc="-15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800" b="0" spc="-10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отраслям)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(на</a:t>
                      </a:r>
                      <a:r>
                        <a:rPr lang="ru-RU" sz="1800" b="0" spc="-5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базе</a:t>
                      </a:r>
                      <a:r>
                        <a:rPr lang="ru-RU" sz="1800" b="0" spc="-10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9 </a:t>
                      </a:r>
                      <a:r>
                        <a:rPr lang="ru-RU" sz="1800" b="0" spc="-10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классов)</a:t>
                      </a:r>
                      <a:endParaRPr lang="ru-RU" sz="1800" b="0" dirty="0">
                        <a:solidFill>
                          <a:srgbClr val="4C5775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tc>
                  <a:txBody>
                    <a:bodyPr/>
                    <a:lstStyle/>
                    <a:p>
                      <a:pPr marL="6350" algn="ctr">
                        <a:spcBef>
                          <a:spcPts val="655"/>
                        </a:spcBef>
                        <a:spcAft>
                          <a:spcPts val="0"/>
                        </a:spcAft>
                      </a:pPr>
                      <a:r>
                        <a:rPr lang="ru-RU" sz="1800" b="0" spc="-10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27.02.07</a:t>
                      </a:r>
                      <a:endParaRPr lang="ru-RU" sz="1800" b="0" dirty="0">
                        <a:solidFill>
                          <a:srgbClr val="4C5775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tc>
                  <a:txBody>
                    <a:bodyPr/>
                    <a:lstStyle/>
                    <a:p>
                      <a:pPr marL="5715" marR="1270" algn="ctr">
                        <a:spcBef>
                          <a:spcPts val="655"/>
                        </a:spcBef>
                        <a:spcAft>
                          <a:spcPts val="0"/>
                        </a:spcAft>
                      </a:pPr>
                      <a:r>
                        <a:rPr lang="ru-RU" sz="1800" b="0" spc="-25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15</a:t>
                      </a:r>
                      <a:endParaRPr lang="ru-RU" sz="1800" b="0">
                        <a:solidFill>
                          <a:srgbClr val="4C5775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4061482"/>
                  </a:ext>
                </a:extLst>
              </a:tr>
              <a:tr h="782182">
                <a:tc>
                  <a:txBody>
                    <a:bodyPr/>
                    <a:lstStyle/>
                    <a:p>
                      <a:pPr marL="67945" algn="l">
                        <a:lnSpc>
                          <a:spcPts val="1340"/>
                        </a:lnSpc>
                      </a:pP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Управление</a:t>
                      </a:r>
                      <a:r>
                        <a:rPr lang="ru-RU" sz="1800" b="0" spc="-35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качеством продукции,</a:t>
                      </a:r>
                      <a:r>
                        <a:rPr lang="ru-RU" sz="1800" b="0" spc="-20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процессов</a:t>
                      </a:r>
                      <a:r>
                        <a:rPr lang="ru-RU" sz="1800" b="0" spc="-20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и</a:t>
                      </a:r>
                      <a:r>
                        <a:rPr lang="ru-RU" sz="1800" b="0" spc="-10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услуг</a:t>
                      </a:r>
                      <a:r>
                        <a:rPr lang="ru-RU" sz="1800" b="0" spc="-20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(по</a:t>
                      </a:r>
                      <a:r>
                        <a:rPr lang="ru-RU" sz="1800" b="0" spc="-15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800" b="0" spc="-10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отраслям)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(на</a:t>
                      </a:r>
                      <a:r>
                        <a:rPr lang="ru-RU" sz="1800" b="0" spc="-5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базе</a:t>
                      </a:r>
                      <a:r>
                        <a:rPr lang="ru-RU" sz="1800" b="0" spc="-10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11 </a:t>
                      </a:r>
                      <a:r>
                        <a:rPr lang="ru-RU" sz="1800" b="0" spc="-10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классов)</a:t>
                      </a:r>
                      <a:endParaRPr lang="ru-RU" sz="1800" b="0" dirty="0">
                        <a:solidFill>
                          <a:srgbClr val="4C5775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tc>
                  <a:txBody>
                    <a:bodyPr/>
                    <a:lstStyle/>
                    <a:p>
                      <a:pPr marL="6350" algn="ctr">
                        <a:spcBef>
                          <a:spcPts val="655"/>
                        </a:spcBef>
                        <a:spcAft>
                          <a:spcPts val="0"/>
                        </a:spcAft>
                      </a:pPr>
                      <a:r>
                        <a:rPr lang="ru-RU" sz="1800" b="0" spc="-10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27.02.07</a:t>
                      </a:r>
                      <a:endParaRPr lang="ru-RU" sz="1800" b="0" dirty="0">
                        <a:solidFill>
                          <a:srgbClr val="4C5775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tc>
                  <a:txBody>
                    <a:bodyPr/>
                    <a:lstStyle/>
                    <a:p>
                      <a:pPr marL="5715" marR="1270" algn="ctr">
                        <a:spcBef>
                          <a:spcPts val="655"/>
                        </a:spcBef>
                        <a:spcAft>
                          <a:spcPts val="0"/>
                        </a:spcAft>
                      </a:pPr>
                      <a:r>
                        <a:rPr lang="ru-RU" sz="1800" b="0" spc="-25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10</a:t>
                      </a:r>
                      <a:endParaRPr lang="ru-RU" sz="1800" b="0" dirty="0">
                        <a:solidFill>
                          <a:srgbClr val="4C5775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28880605"/>
                  </a:ext>
                </a:extLst>
              </a:tr>
              <a:tr h="521033">
                <a:tc gridSpan="2">
                  <a:txBody>
                    <a:bodyPr/>
                    <a:lstStyle/>
                    <a:p>
                      <a:pPr marL="67945" algn="l">
                        <a:lnSpc>
                          <a:spcPts val="1280"/>
                        </a:lnSpc>
                      </a:pPr>
                      <a:r>
                        <a:rPr lang="ru-RU" sz="1800" b="1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Всего</a:t>
                      </a:r>
                      <a:r>
                        <a:rPr lang="ru-RU" sz="1800" b="1" spc="-25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800" b="1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по</a:t>
                      </a:r>
                      <a:r>
                        <a:rPr lang="ru-RU" sz="1800" b="1" spc="-10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800" b="1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институту</a:t>
                      </a:r>
                      <a:r>
                        <a:rPr lang="ru-RU" sz="1800" b="1" spc="-5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800" b="1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по</a:t>
                      </a:r>
                      <a:r>
                        <a:rPr lang="ru-RU" sz="1800" b="1" spc="-25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800" b="1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специальностям</a:t>
                      </a:r>
                      <a:r>
                        <a:rPr lang="ru-RU" sz="1800" b="1" spc="-15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800" b="1" spc="-20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СПО:</a:t>
                      </a:r>
                      <a:endParaRPr lang="ru-RU" sz="1800" b="1" dirty="0">
                        <a:solidFill>
                          <a:srgbClr val="4C5775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715" marR="1270" algn="ctr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ru-RU" sz="1800" b="1" spc="-25" dirty="0">
                          <a:solidFill>
                            <a:srgbClr val="4C5775"/>
                          </a:solidFill>
                          <a:effectLst/>
                          <a:latin typeface="+mn-lt"/>
                        </a:rPr>
                        <a:t>105</a:t>
                      </a:r>
                      <a:endParaRPr lang="ru-RU" sz="1800" b="1" dirty="0">
                        <a:solidFill>
                          <a:srgbClr val="4C5775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971349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80232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696851F-EBFB-409E-9EF5-BCCF06E8F4F3}"/>
              </a:ext>
            </a:extLst>
          </p:cNvPr>
          <p:cNvSpPr/>
          <p:nvPr/>
        </p:nvSpPr>
        <p:spPr>
          <a:xfrm>
            <a:off x="1" y="-1116"/>
            <a:ext cx="12191999" cy="1075536"/>
          </a:xfrm>
          <a:prstGeom prst="rect">
            <a:avLst/>
          </a:prstGeom>
          <a:solidFill>
            <a:srgbClr val="F5A1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4C5775"/>
                </a:solidFill>
                <a:latin typeface="Arial" panose="020B0604020202020204" pitchFamily="34" charset="0"/>
                <a:ea typeface="Yu Gothic UI Light" panose="020B0300000000000000" pitchFamily="34" charset="-128"/>
                <a:cs typeface="Arial" panose="020B0604020202020204" pitchFamily="34" charset="0"/>
              </a:rPr>
              <a:t>План приема на платное обучение</a:t>
            </a:r>
            <a:endParaRPr lang="en-US" sz="3600" b="1" dirty="0">
              <a:solidFill>
                <a:srgbClr val="4C5775"/>
              </a:solidFill>
              <a:latin typeface="Arial" panose="020B0604020202020204" pitchFamily="34" charset="0"/>
              <a:ea typeface="Yu Gothic UI Light" panose="020B0300000000000000" pitchFamily="34" charset="-128"/>
              <a:cs typeface="Arial" panose="020B0604020202020204" pitchFamily="34" charset="0"/>
            </a:endParaRPr>
          </a:p>
        </p:txBody>
      </p:sp>
      <p:pic>
        <p:nvPicPr>
          <p:cNvPr id="6" name="Рисунок 5" descr="Эмблема ТК.bmp">
            <a:extLst>
              <a:ext uri="{FF2B5EF4-FFF2-40B4-BE49-F238E27FC236}">
                <a16:creationId xmlns:a16="http://schemas.microsoft.com/office/drawing/2014/main" xmlns="" id="{151512CF-91A8-46A1-AF78-2C250B6F078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228" t="2836" r="7589" b="4988"/>
          <a:stretch/>
        </p:blipFill>
        <p:spPr bwMode="auto">
          <a:xfrm>
            <a:off x="11400837" y="138775"/>
            <a:ext cx="791163" cy="795754"/>
          </a:xfrm>
          <a:prstGeom prst="flowChartConnector">
            <a:avLst/>
          </a:prstGeom>
          <a:noFill/>
          <a:ln>
            <a:noFill/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91F60D0B-4BD2-4EE5-B282-4BC3C56F1F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91163" cy="1117291"/>
          </a:xfrm>
          <a:prstGeom prst="rect">
            <a:avLst/>
          </a:prstGeom>
        </p:spPr>
      </p:pic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95EEDABE-44BC-4BC4-BE22-87493AA0E4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3192502"/>
              </p:ext>
            </p:extLst>
          </p:nvPr>
        </p:nvGraphicFramePr>
        <p:xfrm>
          <a:off x="204787" y="1257182"/>
          <a:ext cx="11782425" cy="548839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6257924">
                  <a:extLst>
                    <a:ext uri="{9D8B030D-6E8A-4147-A177-3AD203B41FA5}">
                      <a16:colId xmlns:a16="http://schemas.microsoft.com/office/drawing/2014/main" xmlns="" val="2904368671"/>
                    </a:ext>
                  </a:extLst>
                </a:gridCol>
                <a:gridCol w="2781300">
                  <a:extLst>
                    <a:ext uri="{9D8B030D-6E8A-4147-A177-3AD203B41FA5}">
                      <a16:colId xmlns:a16="http://schemas.microsoft.com/office/drawing/2014/main" xmlns="" val="2637901829"/>
                    </a:ext>
                  </a:extLst>
                </a:gridCol>
                <a:gridCol w="2743201">
                  <a:extLst>
                    <a:ext uri="{9D8B030D-6E8A-4147-A177-3AD203B41FA5}">
                      <a16:colId xmlns:a16="http://schemas.microsoft.com/office/drawing/2014/main" xmlns="" val="1724020231"/>
                    </a:ext>
                  </a:extLst>
                </a:gridCol>
              </a:tblGrid>
              <a:tr h="609719">
                <a:tc>
                  <a:txBody>
                    <a:bodyPr/>
                    <a:lstStyle/>
                    <a:p>
                      <a:pPr marL="4445" algn="ctr">
                        <a:spcBef>
                          <a:spcPts val="1110"/>
                        </a:spcBef>
                      </a:pPr>
                      <a:r>
                        <a:rPr lang="ru-RU" sz="1800" b="1" dirty="0">
                          <a:solidFill>
                            <a:srgbClr val="4C5775"/>
                          </a:solidFill>
                          <a:effectLst/>
                        </a:rPr>
                        <a:t>Наименование</a:t>
                      </a:r>
                      <a:r>
                        <a:rPr lang="ru-RU" sz="1800" b="1" spc="-45" dirty="0">
                          <a:solidFill>
                            <a:srgbClr val="4C5775"/>
                          </a:solidFill>
                          <a:effectLst/>
                        </a:rPr>
                        <a:t> </a:t>
                      </a:r>
                      <a:r>
                        <a:rPr lang="ru-RU" sz="1800" b="1" spc="-10" dirty="0">
                          <a:solidFill>
                            <a:srgbClr val="4C5775"/>
                          </a:solidFill>
                          <a:effectLst/>
                        </a:rPr>
                        <a:t>специальности</a:t>
                      </a:r>
                      <a:endParaRPr lang="ru-RU" sz="1800" b="1" dirty="0">
                        <a:solidFill>
                          <a:srgbClr val="4C5775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tc>
                  <a:txBody>
                    <a:bodyPr/>
                    <a:lstStyle/>
                    <a:p>
                      <a:pPr marL="89535" algn="ctr">
                        <a:spcBef>
                          <a:spcPts val="415"/>
                        </a:spcBef>
                        <a:spcAft>
                          <a:spcPts val="0"/>
                        </a:spcAft>
                      </a:pPr>
                      <a:r>
                        <a:rPr lang="ru-RU" sz="1800" b="1" spc="-20" dirty="0">
                          <a:solidFill>
                            <a:srgbClr val="4C5775"/>
                          </a:solidFill>
                          <a:effectLst/>
                        </a:rPr>
                        <a:t>Код </a:t>
                      </a:r>
                      <a:r>
                        <a:rPr lang="ru-RU" sz="1800" b="1" spc="-10" dirty="0">
                          <a:solidFill>
                            <a:srgbClr val="4C5775"/>
                          </a:solidFill>
                          <a:effectLst/>
                        </a:rPr>
                        <a:t>специальности</a:t>
                      </a:r>
                      <a:endParaRPr lang="ru-RU" sz="1800" b="1" dirty="0">
                        <a:solidFill>
                          <a:srgbClr val="4C5775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tc>
                  <a:txBody>
                    <a:bodyPr/>
                    <a:lstStyle/>
                    <a:p>
                      <a:pPr marL="66675" marR="61595" algn="ctr">
                        <a:spcBef>
                          <a:spcPts val="415"/>
                        </a:spcBef>
                        <a:spcAft>
                          <a:spcPts val="0"/>
                        </a:spcAft>
                      </a:pPr>
                      <a:r>
                        <a:rPr lang="ru-RU" sz="1800" b="1" spc="-20" dirty="0">
                          <a:solidFill>
                            <a:srgbClr val="4C5775"/>
                          </a:solidFill>
                          <a:effectLst/>
                        </a:rPr>
                        <a:t>Очное </a:t>
                      </a:r>
                      <a:r>
                        <a:rPr lang="ru-RU" sz="1800" b="1" spc="-10" dirty="0">
                          <a:solidFill>
                            <a:srgbClr val="4C5775"/>
                          </a:solidFill>
                          <a:effectLst/>
                        </a:rPr>
                        <a:t>обучение</a:t>
                      </a:r>
                      <a:endParaRPr lang="ru-RU" sz="1800" b="1" dirty="0">
                        <a:solidFill>
                          <a:srgbClr val="4C5775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71120231"/>
                  </a:ext>
                </a:extLst>
              </a:tr>
              <a:tr h="590745">
                <a:tc>
                  <a:txBody>
                    <a:bodyPr/>
                    <a:lstStyle/>
                    <a:p>
                      <a:pPr marL="67945" algn="l">
                        <a:spcBef>
                          <a:spcPts val="640"/>
                        </a:spcBef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</a:rPr>
                        <a:t>Технология</a:t>
                      </a:r>
                      <a:r>
                        <a:rPr lang="ru-RU" sz="1800" b="0" spc="-15" dirty="0">
                          <a:solidFill>
                            <a:srgbClr val="4C5775"/>
                          </a:solidFill>
                          <a:effectLst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</a:rPr>
                        <a:t>машиностроения</a:t>
                      </a:r>
                      <a:r>
                        <a:rPr lang="ru-RU" sz="1800" b="0" spc="-10" dirty="0">
                          <a:solidFill>
                            <a:srgbClr val="4C5775"/>
                          </a:solidFill>
                          <a:effectLst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</a:rPr>
                        <a:t>(на</a:t>
                      </a:r>
                      <a:r>
                        <a:rPr lang="ru-RU" sz="1800" b="0" spc="-15" dirty="0">
                          <a:solidFill>
                            <a:srgbClr val="4C5775"/>
                          </a:solidFill>
                          <a:effectLst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</a:rPr>
                        <a:t>базе</a:t>
                      </a:r>
                      <a:r>
                        <a:rPr lang="ru-RU" sz="1800" b="0" spc="-15" dirty="0">
                          <a:solidFill>
                            <a:srgbClr val="4C5775"/>
                          </a:solidFill>
                          <a:effectLst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</a:rPr>
                        <a:t>9</a:t>
                      </a:r>
                      <a:r>
                        <a:rPr lang="ru-RU" sz="1800" b="0" spc="-15" dirty="0">
                          <a:solidFill>
                            <a:srgbClr val="4C5775"/>
                          </a:solidFill>
                          <a:effectLst/>
                        </a:rPr>
                        <a:t> </a:t>
                      </a:r>
                      <a:r>
                        <a:rPr lang="ru-RU" sz="1800" b="0" spc="-10" dirty="0">
                          <a:solidFill>
                            <a:srgbClr val="4C5775"/>
                          </a:solidFill>
                          <a:effectLst/>
                        </a:rPr>
                        <a:t>классов)</a:t>
                      </a:r>
                      <a:endParaRPr lang="ru-RU" sz="1800" b="0" dirty="0">
                        <a:solidFill>
                          <a:srgbClr val="4C5775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spcBef>
                          <a:spcPts val="640"/>
                        </a:spcBef>
                        <a:spcAft>
                          <a:spcPts val="0"/>
                        </a:spcAft>
                      </a:pPr>
                      <a:r>
                        <a:rPr lang="ru-RU" sz="1800" b="0" spc="-10">
                          <a:solidFill>
                            <a:srgbClr val="4C5775"/>
                          </a:solidFill>
                          <a:effectLst/>
                        </a:rPr>
                        <a:t>15.02.16</a:t>
                      </a:r>
                      <a:endParaRPr lang="ru-RU" sz="1800" b="0">
                        <a:solidFill>
                          <a:srgbClr val="4C5775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tc>
                  <a:txBody>
                    <a:bodyPr/>
                    <a:lstStyle/>
                    <a:p>
                      <a:pPr marL="4445" marR="3175" algn="ctr">
                        <a:spcBef>
                          <a:spcPts val="640"/>
                        </a:spcBef>
                        <a:spcAft>
                          <a:spcPts val="0"/>
                        </a:spcAft>
                      </a:pPr>
                      <a:r>
                        <a:rPr lang="ru-RU" sz="1800" b="0" spc="-25">
                          <a:solidFill>
                            <a:srgbClr val="4C5775"/>
                          </a:solidFill>
                          <a:effectLst/>
                        </a:rPr>
                        <a:t>700</a:t>
                      </a:r>
                      <a:endParaRPr lang="ru-RU" sz="1800" b="0">
                        <a:solidFill>
                          <a:srgbClr val="4C5775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59751087"/>
                  </a:ext>
                </a:extLst>
              </a:tr>
              <a:tr h="707608">
                <a:tc>
                  <a:txBody>
                    <a:bodyPr/>
                    <a:lstStyle/>
                    <a:p>
                      <a:pPr marL="67945" algn="l">
                        <a:lnSpc>
                          <a:spcPts val="1340"/>
                        </a:lnSpc>
                        <a:spcBef>
                          <a:spcPts val="655"/>
                        </a:spcBef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</a:rPr>
                        <a:t>Техническое</a:t>
                      </a:r>
                      <a:r>
                        <a:rPr lang="ru-RU" sz="1800" b="0" spc="-5" dirty="0">
                          <a:solidFill>
                            <a:srgbClr val="4C5775"/>
                          </a:solidFill>
                          <a:effectLst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</a:rPr>
                        <a:t>обслуживание</a:t>
                      </a:r>
                      <a:r>
                        <a:rPr lang="ru-RU" sz="1800" b="0" spc="-10" dirty="0">
                          <a:solidFill>
                            <a:srgbClr val="4C5775"/>
                          </a:solidFill>
                          <a:effectLst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</a:rPr>
                        <a:t>и</a:t>
                      </a:r>
                      <a:r>
                        <a:rPr lang="ru-RU" sz="1800" b="0" spc="-5" dirty="0">
                          <a:solidFill>
                            <a:srgbClr val="4C5775"/>
                          </a:solidFill>
                          <a:effectLst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</a:rPr>
                        <a:t>ремонт</a:t>
                      </a:r>
                      <a:r>
                        <a:rPr lang="ru-RU" sz="1800" b="0" spc="-10" dirty="0">
                          <a:solidFill>
                            <a:srgbClr val="4C5775"/>
                          </a:solidFill>
                          <a:effectLst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</a:rPr>
                        <a:t>автотранспортных</a:t>
                      </a:r>
                      <a:r>
                        <a:rPr lang="ru-RU" sz="1800" b="0" spc="-5" dirty="0">
                          <a:solidFill>
                            <a:srgbClr val="4C5775"/>
                          </a:solidFill>
                          <a:effectLst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</a:rPr>
                        <a:t>средств</a:t>
                      </a:r>
                      <a:r>
                        <a:rPr lang="ru-RU" sz="1800" b="0" spc="-5" dirty="0">
                          <a:solidFill>
                            <a:srgbClr val="4C5775"/>
                          </a:solidFill>
                          <a:effectLst/>
                        </a:rPr>
                        <a:t> </a:t>
                      </a:r>
                      <a:r>
                        <a:rPr lang="ru-RU" sz="1800" b="0" spc="-25" dirty="0">
                          <a:solidFill>
                            <a:srgbClr val="4C5775"/>
                          </a:solidFill>
                          <a:effectLst/>
                        </a:rPr>
                        <a:t>(на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</a:rPr>
                        <a:t>базе 9 </a:t>
                      </a:r>
                      <a:r>
                        <a:rPr lang="ru-RU" sz="1800" b="0" spc="-10" dirty="0">
                          <a:solidFill>
                            <a:srgbClr val="4C5775"/>
                          </a:solidFill>
                          <a:effectLst/>
                        </a:rPr>
                        <a:t>классов)</a:t>
                      </a:r>
                      <a:endParaRPr lang="ru-RU" sz="1800" b="0" dirty="0">
                        <a:solidFill>
                          <a:srgbClr val="4C5775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spcBef>
                          <a:spcPts val="640"/>
                        </a:spcBef>
                        <a:spcAft>
                          <a:spcPts val="0"/>
                        </a:spcAft>
                      </a:pPr>
                      <a:r>
                        <a:rPr lang="ru-RU" sz="1800" b="0" spc="-10">
                          <a:solidFill>
                            <a:srgbClr val="4C5775"/>
                          </a:solidFill>
                          <a:effectLst/>
                        </a:rPr>
                        <a:t>23.02.07</a:t>
                      </a:r>
                      <a:endParaRPr lang="ru-RU" sz="1800" b="0">
                        <a:solidFill>
                          <a:srgbClr val="4C5775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tc>
                  <a:txBody>
                    <a:bodyPr/>
                    <a:lstStyle/>
                    <a:p>
                      <a:pPr marL="4445" marR="3175" algn="ctr">
                        <a:spcBef>
                          <a:spcPts val="640"/>
                        </a:spcBef>
                        <a:spcAft>
                          <a:spcPts val="0"/>
                        </a:spcAft>
                      </a:pPr>
                      <a:r>
                        <a:rPr lang="ru-RU" sz="1800" b="0" spc="-25">
                          <a:solidFill>
                            <a:srgbClr val="4C5775"/>
                          </a:solidFill>
                          <a:effectLst/>
                        </a:rPr>
                        <a:t>45</a:t>
                      </a:r>
                      <a:endParaRPr lang="ru-RU" sz="1800" b="0">
                        <a:solidFill>
                          <a:srgbClr val="4C5775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7748304"/>
                  </a:ext>
                </a:extLst>
              </a:tr>
              <a:tr h="590745">
                <a:tc>
                  <a:txBody>
                    <a:bodyPr/>
                    <a:lstStyle/>
                    <a:p>
                      <a:pPr marL="67945" algn="l">
                        <a:spcBef>
                          <a:spcPts val="655"/>
                        </a:spcBef>
                      </a:pP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</a:rPr>
                        <a:t>Эксплуатация</a:t>
                      </a:r>
                      <a:r>
                        <a:rPr lang="ru-RU" sz="1800" b="0" spc="-30" dirty="0">
                          <a:solidFill>
                            <a:srgbClr val="4C5775"/>
                          </a:solidFill>
                          <a:effectLst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</a:rPr>
                        <a:t>беспилотных</a:t>
                      </a:r>
                      <a:r>
                        <a:rPr lang="ru-RU" sz="1800" b="0" spc="-25" dirty="0">
                          <a:solidFill>
                            <a:srgbClr val="4C5775"/>
                          </a:solidFill>
                          <a:effectLst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</a:rPr>
                        <a:t>авиационных</a:t>
                      </a:r>
                      <a:r>
                        <a:rPr lang="ru-RU" sz="1800" b="0" spc="-35" dirty="0">
                          <a:solidFill>
                            <a:srgbClr val="4C5775"/>
                          </a:solidFill>
                          <a:effectLst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</a:rPr>
                        <a:t>систем</a:t>
                      </a:r>
                      <a:r>
                        <a:rPr lang="ru-RU" sz="1800" b="0" spc="5" dirty="0">
                          <a:solidFill>
                            <a:srgbClr val="4C5775"/>
                          </a:solidFill>
                          <a:effectLst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</a:rPr>
                        <a:t>(на</a:t>
                      </a:r>
                      <a:r>
                        <a:rPr lang="ru-RU" sz="1800" b="0" spc="-30" dirty="0">
                          <a:solidFill>
                            <a:srgbClr val="4C5775"/>
                          </a:solidFill>
                          <a:effectLst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</a:rPr>
                        <a:t>базе</a:t>
                      </a:r>
                      <a:r>
                        <a:rPr lang="ru-RU" sz="1800" b="0" spc="-30" dirty="0">
                          <a:solidFill>
                            <a:srgbClr val="4C5775"/>
                          </a:solidFill>
                          <a:effectLst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</a:rPr>
                        <a:t>9</a:t>
                      </a:r>
                      <a:r>
                        <a:rPr lang="ru-RU" sz="1800" b="0" spc="-25" dirty="0">
                          <a:solidFill>
                            <a:srgbClr val="4C5775"/>
                          </a:solidFill>
                          <a:effectLst/>
                        </a:rPr>
                        <a:t> </a:t>
                      </a:r>
                      <a:r>
                        <a:rPr lang="ru-RU" sz="1800" b="0" spc="-10" dirty="0">
                          <a:solidFill>
                            <a:srgbClr val="4C5775"/>
                          </a:solidFill>
                          <a:effectLst/>
                        </a:rPr>
                        <a:t>классов)</a:t>
                      </a:r>
                      <a:endParaRPr lang="ru-RU" sz="1800" b="0" dirty="0">
                        <a:solidFill>
                          <a:srgbClr val="4C5775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spcBef>
                          <a:spcPts val="655"/>
                        </a:spcBef>
                      </a:pPr>
                      <a:r>
                        <a:rPr lang="ru-RU" sz="1800" b="0" spc="-10">
                          <a:solidFill>
                            <a:srgbClr val="4C5775"/>
                          </a:solidFill>
                          <a:effectLst/>
                        </a:rPr>
                        <a:t>25.02.08</a:t>
                      </a:r>
                      <a:endParaRPr lang="ru-RU" sz="1800" b="0">
                        <a:solidFill>
                          <a:srgbClr val="4C5775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tc>
                  <a:txBody>
                    <a:bodyPr/>
                    <a:lstStyle/>
                    <a:p>
                      <a:pPr marL="4445" marR="3175" algn="ctr">
                        <a:spcBef>
                          <a:spcPts val="655"/>
                        </a:spcBef>
                      </a:pPr>
                      <a:r>
                        <a:rPr lang="ru-RU" sz="1800" b="0" spc="-25">
                          <a:solidFill>
                            <a:srgbClr val="4C5775"/>
                          </a:solidFill>
                          <a:effectLst/>
                        </a:rPr>
                        <a:t>200</a:t>
                      </a:r>
                      <a:endParaRPr lang="ru-RU" sz="1800" b="0">
                        <a:solidFill>
                          <a:srgbClr val="4C5775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60829643"/>
                  </a:ext>
                </a:extLst>
              </a:tr>
              <a:tr h="707608">
                <a:tc>
                  <a:txBody>
                    <a:bodyPr/>
                    <a:lstStyle/>
                    <a:p>
                      <a:pPr marL="67945" algn="l">
                        <a:lnSpc>
                          <a:spcPts val="1340"/>
                        </a:lnSpc>
                        <a:spcBef>
                          <a:spcPts val="655"/>
                        </a:spcBef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</a:rPr>
                        <a:t>Управление</a:t>
                      </a:r>
                      <a:r>
                        <a:rPr lang="ru-RU" sz="1800" b="0" spc="-35" dirty="0">
                          <a:solidFill>
                            <a:srgbClr val="4C5775"/>
                          </a:solidFill>
                          <a:effectLst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</a:rPr>
                        <a:t>качеством продукции,</a:t>
                      </a:r>
                      <a:r>
                        <a:rPr lang="ru-RU" sz="1800" b="0" spc="-20" dirty="0">
                          <a:solidFill>
                            <a:srgbClr val="4C5775"/>
                          </a:solidFill>
                          <a:effectLst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</a:rPr>
                        <a:t>процессов</a:t>
                      </a:r>
                      <a:r>
                        <a:rPr lang="ru-RU" sz="1800" b="0" spc="-20" dirty="0">
                          <a:solidFill>
                            <a:srgbClr val="4C5775"/>
                          </a:solidFill>
                          <a:effectLst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</a:rPr>
                        <a:t>и</a:t>
                      </a:r>
                      <a:r>
                        <a:rPr lang="ru-RU" sz="1800" b="0" spc="-10" dirty="0">
                          <a:solidFill>
                            <a:srgbClr val="4C5775"/>
                          </a:solidFill>
                          <a:effectLst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</a:rPr>
                        <a:t>услуг</a:t>
                      </a:r>
                      <a:r>
                        <a:rPr lang="ru-RU" sz="1800" b="0" spc="-20" dirty="0">
                          <a:solidFill>
                            <a:srgbClr val="4C5775"/>
                          </a:solidFill>
                          <a:effectLst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</a:rPr>
                        <a:t>(по</a:t>
                      </a:r>
                      <a:r>
                        <a:rPr lang="ru-RU" sz="1800" b="0" spc="-15" dirty="0">
                          <a:solidFill>
                            <a:srgbClr val="4C5775"/>
                          </a:solidFill>
                          <a:effectLst/>
                        </a:rPr>
                        <a:t> </a:t>
                      </a:r>
                      <a:r>
                        <a:rPr lang="ru-RU" sz="1800" b="0" spc="-10" dirty="0">
                          <a:solidFill>
                            <a:srgbClr val="4C5775"/>
                          </a:solidFill>
                          <a:effectLst/>
                        </a:rPr>
                        <a:t>отраслям)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</a:rPr>
                        <a:t>(на</a:t>
                      </a:r>
                      <a:r>
                        <a:rPr lang="ru-RU" sz="1800" b="0" spc="-5" dirty="0">
                          <a:solidFill>
                            <a:srgbClr val="4C5775"/>
                          </a:solidFill>
                          <a:effectLst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</a:rPr>
                        <a:t>базе</a:t>
                      </a:r>
                      <a:r>
                        <a:rPr lang="ru-RU" sz="1800" b="0" spc="-10" dirty="0">
                          <a:solidFill>
                            <a:srgbClr val="4C5775"/>
                          </a:solidFill>
                          <a:effectLst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</a:rPr>
                        <a:t>9 </a:t>
                      </a:r>
                      <a:r>
                        <a:rPr lang="ru-RU" sz="1800" b="0" spc="-10" dirty="0">
                          <a:solidFill>
                            <a:srgbClr val="4C5775"/>
                          </a:solidFill>
                          <a:effectLst/>
                        </a:rPr>
                        <a:t>классов)</a:t>
                      </a:r>
                      <a:endParaRPr lang="ru-RU" sz="1800" b="0" dirty="0">
                        <a:solidFill>
                          <a:srgbClr val="4C5775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spcBef>
                          <a:spcPts val="655"/>
                        </a:spcBef>
                      </a:pPr>
                      <a:r>
                        <a:rPr lang="ru-RU" sz="1800" b="0" spc="-10">
                          <a:solidFill>
                            <a:srgbClr val="4C5775"/>
                          </a:solidFill>
                          <a:effectLst/>
                        </a:rPr>
                        <a:t>27.02.07</a:t>
                      </a:r>
                      <a:endParaRPr lang="ru-RU" sz="1800" b="0">
                        <a:solidFill>
                          <a:srgbClr val="4C5775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tc>
                  <a:txBody>
                    <a:bodyPr/>
                    <a:lstStyle/>
                    <a:p>
                      <a:pPr marL="4445" marR="3175" algn="ctr">
                        <a:spcBef>
                          <a:spcPts val="655"/>
                        </a:spcBef>
                      </a:pPr>
                      <a:r>
                        <a:rPr lang="ru-RU" sz="1800" b="0" spc="-25">
                          <a:solidFill>
                            <a:srgbClr val="4C5775"/>
                          </a:solidFill>
                          <a:effectLst/>
                        </a:rPr>
                        <a:t>60</a:t>
                      </a:r>
                      <a:endParaRPr lang="ru-RU" sz="1800" b="0">
                        <a:solidFill>
                          <a:srgbClr val="4C5775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99569605"/>
                  </a:ext>
                </a:extLst>
              </a:tr>
              <a:tr h="707608">
                <a:tc>
                  <a:txBody>
                    <a:bodyPr/>
                    <a:lstStyle/>
                    <a:p>
                      <a:pPr marL="67945" algn="l">
                        <a:lnSpc>
                          <a:spcPts val="1340"/>
                        </a:lnSpc>
                        <a:spcBef>
                          <a:spcPts val="655"/>
                        </a:spcBef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</a:rPr>
                        <a:t>Управление</a:t>
                      </a:r>
                      <a:r>
                        <a:rPr lang="ru-RU" sz="1800" b="0" spc="-35" dirty="0">
                          <a:solidFill>
                            <a:srgbClr val="4C5775"/>
                          </a:solidFill>
                          <a:effectLst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</a:rPr>
                        <a:t>качеством продукции,</a:t>
                      </a:r>
                      <a:r>
                        <a:rPr lang="ru-RU" sz="1800" b="0" spc="-20" dirty="0">
                          <a:solidFill>
                            <a:srgbClr val="4C5775"/>
                          </a:solidFill>
                          <a:effectLst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</a:rPr>
                        <a:t>процессов</a:t>
                      </a:r>
                      <a:r>
                        <a:rPr lang="ru-RU" sz="1800" b="0" spc="-20" dirty="0">
                          <a:solidFill>
                            <a:srgbClr val="4C5775"/>
                          </a:solidFill>
                          <a:effectLst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</a:rPr>
                        <a:t>и</a:t>
                      </a:r>
                      <a:r>
                        <a:rPr lang="ru-RU" sz="1800" b="0" spc="-10" dirty="0">
                          <a:solidFill>
                            <a:srgbClr val="4C5775"/>
                          </a:solidFill>
                          <a:effectLst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</a:rPr>
                        <a:t>услуг</a:t>
                      </a:r>
                      <a:r>
                        <a:rPr lang="ru-RU" sz="1800" b="0" spc="-20" dirty="0">
                          <a:solidFill>
                            <a:srgbClr val="4C5775"/>
                          </a:solidFill>
                          <a:effectLst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</a:rPr>
                        <a:t>(по</a:t>
                      </a:r>
                      <a:r>
                        <a:rPr lang="ru-RU" sz="1800" b="0" spc="-15" dirty="0">
                          <a:solidFill>
                            <a:srgbClr val="4C5775"/>
                          </a:solidFill>
                          <a:effectLst/>
                        </a:rPr>
                        <a:t> </a:t>
                      </a:r>
                      <a:r>
                        <a:rPr lang="ru-RU" sz="1800" b="0" spc="-10" dirty="0">
                          <a:solidFill>
                            <a:srgbClr val="4C5775"/>
                          </a:solidFill>
                          <a:effectLst/>
                        </a:rPr>
                        <a:t>отраслям)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</a:rPr>
                        <a:t>(на</a:t>
                      </a:r>
                      <a:r>
                        <a:rPr lang="ru-RU" sz="1800" b="0" spc="-5" dirty="0">
                          <a:solidFill>
                            <a:srgbClr val="4C5775"/>
                          </a:solidFill>
                          <a:effectLst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</a:rPr>
                        <a:t>базе</a:t>
                      </a:r>
                      <a:r>
                        <a:rPr lang="ru-RU" sz="1800" b="0" spc="-10" dirty="0">
                          <a:solidFill>
                            <a:srgbClr val="4C5775"/>
                          </a:solidFill>
                          <a:effectLst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</a:rPr>
                        <a:t>11 </a:t>
                      </a:r>
                      <a:r>
                        <a:rPr lang="ru-RU" sz="1800" b="0" spc="-10" dirty="0">
                          <a:solidFill>
                            <a:srgbClr val="4C5775"/>
                          </a:solidFill>
                          <a:effectLst/>
                        </a:rPr>
                        <a:t>классов)</a:t>
                      </a:r>
                      <a:endParaRPr lang="ru-RU" sz="1800" b="0" dirty="0">
                        <a:solidFill>
                          <a:srgbClr val="4C5775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spcBef>
                          <a:spcPts val="655"/>
                        </a:spcBef>
                      </a:pPr>
                      <a:r>
                        <a:rPr lang="ru-RU" sz="1800" b="0" spc="-10" dirty="0">
                          <a:solidFill>
                            <a:srgbClr val="4C5775"/>
                          </a:solidFill>
                          <a:effectLst/>
                        </a:rPr>
                        <a:t>27.02.07</a:t>
                      </a:r>
                      <a:endParaRPr lang="ru-RU" sz="1800" b="0" dirty="0">
                        <a:solidFill>
                          <a:srgbClr val="4C5775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tc>
                  <a:txBody>
                    <a:bodyPr/>
                    <a:lstStyle/>
                    <a:p>
                      <a:pPr marL="4445" marR="3175" algn="ctr">
                        <a:spcBef>
                          <a:spcPts val="655"/>
                        </a:spcBef>
                      </a:pPr>
                      <a:r>
                        <a:rPr lang="ru-RU" sz="1800" b="0" spc="-25">
                          <a:solidFill>
                            <a:srgbClr val="4C5775"/>
                          </a:solidFill>
                          <a:effectLst/>
                        </a:rPr>
                        <a:t>15</a:t>
                      </a:r>
                      <a:endParaRPr lang="ru-RU" sz="1800" b="0">
                        <a:solidFill>
                          <a:srgbClr val="4C5775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60243930"/>
                  </a:ext>
                </a:extLst>
              </a:tr>
              <a:tr h="592890">
                <a:tc>
                  <a:txBody>
                    <a:bodyPr/>
                    <a:lstStyle/>
                    <a:p>
                      <a:pPr marL="67945" algn="l">
                        <a:spcBef>
                          <a:spcPts val="655"/>
                        </a:spcBef>
                      </a:pP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</a:rPr>
                        <a:t>Экономика</a:t>
                      </a:r>
                      <a:r>
                        <a:rPr lang="ru-RU" sz="1800" b="0" spc="-40" dirty="0">
                          <a:solidFill>
                            <a:srgbClr val="4C5775"/>
                          </a:solidFill>
                          <a:effectLst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</a:rPr>
                        <a:t>и</a:t>
                      </a:r>
                      <a:r>
                        <a:rPr lang="ru-RU" sz="1800" b="0" spc="-15" dirty="0">
                          <a:solidFill>
                            <a:srgbClr val="4C5775"/>
                          </a:solidFill>
                          <a:effectLst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</a:rPr>
                        <a:t>бухгалтерский</a:t>
                      </a:r>
                      <a:r>
                        <a:rPr lang="ru-RU" sz="1800" b="0" spc="5" dirty="0">
                          <a:solidFill>
                            <a:srgbClr val="4C5775"/>
                          </a:solidFill>
                          <a:effectLst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</a:rPr>
                        <a:t>учет</a:t>
                      </a:r>
                      <a:r>
                        <a:rPr lang="ru-RU" sz="1800" b="0" spc="-10" dirty="0">
                          <a:solidFill>
                            <a:srgbClr val="4C5775"/>
                          </a:solidFill>
                          <a:effectLst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</a:rPr>
                        <a:t>(по</a:t>
                      </a:r>
                      <a:r>
                        <a:rPr lang="ru-RU" sz="1800" b="0" spc="-10" dirty="0">
                          <a:solidFill>
                            <a:srgbClr val="4C5775"/>
                          </a:solidFill>
                          <a:effectLst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</a:rPr>
                        <a:t>отраслям)</a:t>
                      </a:r>
                      <a:r>
                        <a:rPr lang="ru-RU" sz="1800" b="0" spc="10" dirty="0">
                          <a:solidFill>
                            <a:srgbClr val="4C5775"/>
                          </a:solidFill>
                          <a:effectLst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</a:rPr>
                        <a:t>(на</a:t>
                      </a:r>
                      <a:r>
                        <a:rPr lang="ru-RU" sz="1800" b="0" spc="-10" dirty="0">
                          <a:solidFill>
                            <a:srgbClr val="4C5775"/>
                          </a:solidFill>
                          <a:effectLst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</a:rPr>
                        <a:t>базе</a:t>
                      </a:r>
                      <a:r>
                        <a:rPr lang="ru-RU" sz="1800" b="0" spc="-15" dirty="0">
                          <a:solidFill>
                            <a:srgbClr val="4C5775"/>
                          </a:solidFill>
                          <a:effectLst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</a:rPr>
                        <a:t>9</a:t>
                      </a:r>
                      <a:r>
                        <a:rPr lang="ru-RU" sz="1800" b="0" spc="-10" dirty="0">
                          <a:solidFill>
                            <a:srgbClr val="4C5775"/>
                          </a:solidFill>
                          <a:effectLst/>
                        </a:rPr>
                        <a:t> классов)</a:t>
                      </a:r>
                      <a:endParaRPr lang="ru-RU" sz="1800" b="0" dirty="0">
                        <a:solidFill>
                          <a:srgbClr val="4C5775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spcBef>
                          <a:spcPts val="655"/>
                        </a:spcBef>
                      </a:pPr>
                      <a:r>
                        <a:rPr lang="ru-RU" sz="1800" b="0" spc="-10" dirty="0">
                          <a:solidFill>
                            <a:srgbClr val="4C5775"/>
                          </a:solidFill>
                          <a:effectLst/>
                        </a:rPr>
                        <a:t>38.02.01</a:t>
                      </a:r>
                      <a:endParaRPr lang="ru-RU" sz="1800" b="0" dirty="0">
                        <a:solidFill>
                          <a:srgbClr val="4C5775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tc>
                  <a:txBody>
                    <a:bodyPr/>
                    <a:lstStyle/>
                    <a:p>
                      <a:pPr marL="4445" marR="3175" algn="ctr">
                        <a:spcBef>
                          <a:spcPts val="655"/>
                        </a:spcBef>
                      </a:pPr>
                      <a:r>
                        <a:rPr lang="ru-RU" sz="1800" b="0" spc="-25" dirty="0">
                          <a:solidFill>
                            <a:srgbClr val="4C5775"/>
                          </a:solidFill>
                          <a:effectLst/>
                        </a:rPr>
                        <a:t>50</a:t>
                      </a:r>
                      <a:endParaRPr lang="ru-RU" sz="1800" b="0" dirty="0">
                        <a:solidFill>
                          <a:srgbClr val="4C5775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91295658"/>
                  </a:ext>
                </a:extLst>
              </a:tr>
              <a:tr h="391377">
                <a:tc>
                  <a:txBody>
                    <a:bodyPr/>
                    <a:lstStyle/>
                    <a:p>
                      <a:pPr marL="67945" algn="l">
                        <a:spcBef>
                          <a:spcPts val="640"/>
                        </a:spcBef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</a:rPr>
                        <a:t>Экономика</a:t>
                      </a:r>
                      <a:r>
                        <a:rPr lang="ru-RU" sz="1800" b="0" spc="-40" dirty="0">
                          <a:solidFill>
                            <a:srgbClr val="4C5775"/>
                          </a:solidFill>
                          <a:effectLst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</a:rPr>
                        <a:t>и</a:t>
                      </a:r>
                      <a:r>
                        <a:rPr lang="ru-RU" sz="1800" b="0" spc="-15" dirty="0">
                          <a:solidFill>
                            <a:srgbClr val="4C5775"/>
                          </a:solidFill>
                          <a:effectLst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</a:rPr>
                        <a:t>бухгалтерский</a:t>
                      </a:r>
                      <a:r>
                        <a:rPr lang="ru-RU" sz="1800" b="0" spc="5" dirty="0">
                          <a:solidFill>
                            <a:srgbClr val="4C5775"/>
                          </a:solidFill>
                          <a:effectLst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</a:rPr>
                        <a:t>учет</a:t>
                      </a:r>
                      <a:r>
                        <a:rPr lang="ru-RU" sz="1800" b="0" spc="-10" dirty="0">
                          <a:solidFill>
                            <a:srgbClr val="4C5775"/>
                          </a:solidFill>
                          <a:effectLst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</a:rPr>
                        <a:t>(по</a:t>
                      </a:r>
                      <a:r>
                        <a:rPr lang="ru-RU" sz="1800" b="0" spc="-10" dirty="0">
                          <a:solidFill>
                            <a:srgbClr val="4C5775"/>
                          </a:solidFill>
                          <a:effectLst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</a:rPr>
                        <a:t>отраслям)</a:t>
                      </a:r>
                      <a:r>
                        <a:rPr lang="ru-RU" sz="1800" b="0" spc="10" dirty="0">
                          <a:solidFill>
                            <a:srgbClr val="4C5775"/>
                          </a:solidFill>
                          <a:effectLst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</a:rPr>
                        <a:t>(на</a:t>
                      </a:r>
                      <a:r>
                        <a:rPr lang="ru-RU" sz="1800" b="0" spc="-10" dirty="0">
                          <a:solidFill>
                            <a:srgbClr val="4C5775"/>
                          </a:solidFill>
                          <a:effectLst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</a:rPr>
                        <a:t>базе</a:t>
                      </a:r>
                      <a:r>
                        <a:rPr lang="ru-RU" sz="1800" b="0" spc="-15" dirty="0">
                          <a:solidFill>
                            <a:srgbClr val="4C5775"/>
                          </a:solidFill>
                          <a:effectLst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4C5775"/>
                          </a:solidFill>
                          <a:effectLst/>
                        </a:rPr>
                        <a:t>11</a:t>
                      </a:r>
                      <a:r>
                        <a:rPr lang="ru-RU" sz="1800" b="0" spc="-10" dirty="0">
                          <a:solidFill>
                            <a:srgbClr val="4C5775"/>
                          </a:solidFill>
                          <a:effectLst/>
                        </a:rPr>
                        <a:t> классов)</a:t>
                      </a:r>
                      <a:endParaRPr lang="ru-RU" sz="1800" b="0" dirty="0">
                        <a:solidFill>
                          <a:srgbClr val="4C5775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spcBef>
                          <a:spcPts val="640"/>
                        </a:spcBef>
                        <a:spcAft>
                          <a:spcPts val="0"/>
                        </a:spcAft>
                      </a:pPr>
                      <a:r>
                        <a:rPr lang="ru-RU" sz="1800" b="0" spc="-10" dirty="0">
                          <a:solidFill>
                            <a:srgbClr val="4C5775"/>
                          </a:solidFill>
                          <a:effectLst/>
                        </a:rPr>
                        <a:t>38.02.01</a:t>
                      </a:r>
                      <a:endParaRPr lang="ru-RU" sz="1800" b="0" dirty="0">
                        <a:solidFill>
                          <a:srgbClr val="4C5775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tc>
                  <a:txBody>
                    <a:bodyPr/>
                    <a:lstStyle/>
                    <a:p>
                      <a:pPr marL="4445" marR="3175" algn="ctr">
                        <a:spcBef>
                          <a:spcPts val="640"/>
                        </a:spcBef>
                        <a:spcAft>
                          <a:spcPts val="0"/>
                        </a:spcAft>
                      </a:pPr>
                      <a:r>
                        <a:rPr lang="ru-RU" sz="1800" b="0" spc="-25" dirty="0">
                          <a:solidFill>
                            <a:srgbClr val="4C5775"/>
                          </a:solidFill>
                          <a:effectLst/>
                        </a:rPr>
                        <a:t>25</a:t>
                      </a:r>
                      <a:endParaRPr lang="ru-RU" sz="1800" b="0" dirty="0">
                        <a:solidFill>
                          <a:srgbClr val="4C5775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34760600"/>
                  </a:ext>
                </a:extLst>
              </a:tr>
              <a:tr h="432834">
                <a:tc gridSpan="2">
                  <a:txBody>
                    <a:bodyPr/>
                    <a:lstStyle/>
                    <a:p>
                      <a:pPr marL="4445" algn="l">
                        <a:lnSpc>
                          <a:spcPts val="1280"/>
                        </a:lnSpc>
                        <a:spcBef>
                          <a:spcPts val="655"/>
                        </a:spcBef>
                      </a:pPr>
                      <a:r>
                        <a:rPr lang="ru-RU" sz="1800" b="1" dirty="0">
                          <a:solidFill>
                            <a:srgbClr val="4C5775"/>
                          </a:solidFill>
                          <a:effectLst/>
                        </a:rPr>
                        <a:t>Всего</a:t>
                      </a:r>
                      <a:r>
                        <a:rPr lang="ru-RU" sz="1800" b="1" spc="-15" dirty="0">
                          <a:solidFill>
                            <a:srgbClr val="4C5775"/>
                          </a:solidFill>
                          <a:effectLst/>
                        </a:rPr>
                        <a:t> </a:t>
                      </a:r>
                      <a:r>
                        <a:rPr lang="ru-RU" sz="1800" b="1" dirty="0">
                          <a:solidFill>
                            <a:srgbClr val="4C5775"/>
                          </a:solidFill>
                          <a:effectLst/>
                        </a:rPr>
                        <a:t>по</a:t>
                      </a:r>
                      <a:r>
                        <a:rPr lang="ru-RU" sz="1800" b="1" spc="-10" dirty="0">
                          <a:solidFill>
                            <a:srgbClr val="4C5775"/>
                          </a:solidFill>
                          <a:effectLst/>
                        </a:rPr>
                        <a:t> </a:t>
                      </a:r>
                      <a:r>
                        <a:rPr lang="ru-RU" sz="1800" b="1" dirty="0">
                          <a:solidFill>
                            <a:srgbClr val="4C5775"/>
                          </a:solidFill>
                          <a:effectLst/>
                        </a:rPr>
                        <a:t>институту</a:t>
                      </a:r>
                      <a:r>
                        <a:rPr lang="ru-RU" sz="1800" b="1" spc="-15" dirty="0">
                          <a:solidFill>
                            <a:srgbClr val="4C5775"/>
                          </a:solidFill>
                          <a:effectLst/>
                        </a:rPr>
                        <a:t> </a:t>
                      </a:r>
                      <a:r>
                        <a:rPr lang="ru-RU" sz="1800" b="1" dirty="0">
                          <a:solidFill>
                            <a:srgbClr val="4C5775"/>
                          </a:solidFill>
                          <a:effectLst/>
                        </a:rPr>
                        <a:t>по</a:t>
                      </a:r>
                      <a:r>
                        <a:rPr lang="ru-RU" sz="1800" b="1" spc="-25" dirty="0">
                          <a:solidFill>
                            <a:srgbClr val="4C5775"/>
                          </a:solidFill>
                          <a:effectLst/>
                        </a:rPr>
                        <a:t> </a:t>
                      </a:r>
                      <a:r>
                        <a:rPr lang="ru-RU" sz="1800" b="1" dirty="0">
                          <a:solidFill>
                            <a:srgbClr val="4C5775"/>
                          </a:solidFill>
                          <a:effectLst/>
                        </a:rPr>
                        <a:t>специальностям</a:t>
                      </a:r>
                      <a:r>
                        <a:rPr lang="ru-RU" sz="1800" b="1" spc="-15" dirty="0">
                          <a:solidFill>
                            <a:srgbClr val="4C5775"/>
                          </a:solidFill>
                          <a:effectLst/>
                        </a:rPr>
                        <a:t> </a:t>
                      </a:r>
                      <a:r>
                        <a:rPr lang="ru-RU" sz="1800" b="1" spc="-20" dirty="0">
                          <a:solidFill>
                            <a:srgbClr val="4C5775"/>
                          </a:solidFill>
                          <a:effectLst/>
                        </a:rPr>
                        <a:t>СПО:</a:t>
                      </a:r>
                      <a:endParaRPr lang="ru-RU" sz="1800" b="1" dirty="0">
                        <a:solidFill>
                          <a:srgbClr val="4C5775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445" marR="3175" algn="ctr">
                        <a:lnSpc>
                          <a:spcPts val="1280"/>
                        </a:lnSpc>
                        <a:spcBef>
                          <a:spcPts val="655"/>
                        </a:spcBef>
                        <a:spcAft>
                          <a:spcPts val="0"/>
                        </a:spcAft>
                      </a:pPr>
                      <a:r>
                        <a:rPr lang="ru-RU" sz="1800" b="1" spc="-20" dirty="0">
                          <a:solidFill>
                            <a:srgbClr val="4C5775"/>
                          </a:solidFill>
                          <a:effectLst/>
                        </a:rPr>
                        <a:t>1095</a:t>
                      </a:r>
                      <a:endParaRPr lang="ru-RU" sz="1800" b="1" dirty="0">
                        <a:solidFill>
                          <a:srgbClr val="4C5775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C57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5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114462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61542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4969821A-7911-43B9-9CA4-91C7D6E9C3EE}"/>
              </a:ext>
            </a:extLst>
          </p:cNvPr>
          <p:cNvSpPr/>
          <p:nvPr/>
        </p:nvSpPr>
        <p:spPr>
          <a:xfrm>
            <a:off x="1" y="-1116"/>
            <a:ext cx="12191999" cy="1075536"/>
          </a:xfrm>
          <a:prstGeom prst="rect">
            <a:avLst/>
          </a:prstGeom>
          <a:solidFill>
            <a:srgbClr val="F5A1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4C5775"/>
                </a:solidFill>
                <a:latin typeface="Arial" panose="020B0604020202020204" pitchFamily="34" charset="0"/>
                <a:ea typeface="Yu Gothic UI Light" panose="020B0300000000000000" pitchFamily="34" charset="-128"/>
                <a:cs typeface="Arial" panose="020B0604020202020204" pitchFamily="34" charset="0"/>
              </a:rPr>
              <a:t>Индустриальные партнеры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15820" y="1401288"/>
            <a:ext cx="5542533" cy="4329396"/>
          </a:xfrm>
          <a:prstGeom prst="rect">
            <a:avLst/>
          </a:prstGeom>
          <a:solidFill>
            <a:srgbClr val="F0C5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solidFill>
                  <a:srgbClr val="4C5775"/>
                </a:solidFill>
                <a:cs typeface="Times New Roman" pitchFamily="18" charset="0"/>
              </a:rPr>
              <a:t>КАЗ им. С.П. Горбунова – филиала ПАО «Туполев»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solidFill>
                  <a:srgbClr val="4C5775"/>
                </a:solidFill>
                <a:cs typeface="Times New Roman" pitchFamily="18" charset="0"/>
              </a:rPr>
              <a:t>ОЭЗ «</a:t>
            </a:r>
            <a:r>
              <a:rPr lang="ru-RU" dirty="0" err="1">
                <a:solidFill>
                  <a:srgbClr val="4C5775"/>
                </a:solidFill>
                <a:cs typeface="Times New Roman" pitchFamily="18" charset="0"/>
              </a:rPr>
              <a:t>Алабуга</a:t>
            </a:r>
            <a:r>
              <a:rPr lang="ru-RU" dirty="0">
                <a:solidFill>
                  <a:srgbClr val="4C5775"/>
                </a:solidFill>
                <a:cs typeface="Times New Roman" pitchFamily="18" charset="0"/>
              </a:rPr>
              <a:t>»</a:t>
            </a:r>
            <a:endParaRPr lang="ru-RU" altLang="ru-RU" dirty="0">
              <a:solidFill>
                <a:srgbClr val="4C5775"/>
              </a:solidFill>
              <a:cs typeface="Times New Roman" pitchFamily="18" charset="0"/>
            </a:endParaRP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ru-RU" altLang="ru-RU" dirty="0">
                <a:solidFill>
                  <a:srgbClr val="4C5775"/>
                </a:solidFill>
                <a:cs typeface="Times New Roman" pitchFamily="18" charset="0"/>
              </a:rPr>
              <a:t>АО «Казанский вертолетный завод»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ru-RU" altLang="ru-RU" dirty="0">
                <a:solidFill>
                  <a:srgbClr val="4C5775"/>
                </a:solidFill>
                <a:cs typeface="Times New Roman" pitchFamily="18" charset="0"/>
              </a:rPr>
              <a:t>ПАО «СИБУР»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ru-RU" altLang="ru-RU" dirty="0">
                <a:solidFill>
                  <a:srgbClr val="4C5775"/>
                </a:solidFill>
                <a:cs typeface="Times New Roman" pitchFamily="18" charset="0"/>
              </a:rPr>
              <a:t>АО «</a:t>
            </a:r>
            <a:r>
              <a:rPr lang="ru-RU" altLang="ru-RU" dirty="0" err="1">
                <a:solidFill>
                  <a:srgbClr val="4C5775"/>
                </a:solidFill>
                <a:cs typeface="Times New Roman" pitchFamily="18" charset="0"/>
              </a:rPr>
              <a:t>Казанькомпрессормаш</a:t>
            </a:r>
            <a:r>
              <a:rPr lang="ru-RU" altLang="ru-RU" dirty="0">
                <a:solidFill>
                  <a:srgbClr val="4C5775"/>
                </a:solidFill>
                <a:cs typeface="Times New Roman" pitchFamily="18" charset="0"/>
              </a:rPr>
              <a:t>»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ru-RU" altLang="ru-RU" dirty="0">
                <a:solidFill>
                  <a:srgbClr val="4C5775"/>
                </a:solidFill>
                <a:cs typeface="Times New Roman" pitchFamily="18" charset="0"/>
              </a:rPr>
              <a:t>ПАО «КАМАЗ»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ru-RU" altLang="ru-RU" dirty="0">
                <a:solidFill>
                  <a:srgbClr val="4C5775"/>
                </a:solidFill>
                <a:cs typeface="Times New Roman" pitchFamily="18" charset="0"/>
              </a:rPr>
              <a:t>МУП Автотранспортное предприятие № 2 г. Казани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ru-RU" altLang="ru-RU" dirty="0">
                <a:solidFill>
                  <a:srgbClr val="4C5775"/>
                </a:solidFill>
                <a:cs typeface="Times New Roman" pitchFamily="18" charset="0"/>
              </a:rPr>
              <a:t>ООО «</a:t>
            </a:r>
            <a:r>
              <a:rPr lang="ru-RU" altLang="ru-RU" dirty="0" err="1">
                <a:solidFill>
                  <a:srgbClr val="4C5775"/>
                </a:solidFill>
                <a:cs typeface="Times New Roman" panose="02020603050405020304" pitchFamily="18" charset="0"/>
              </a:rPr>
              <a:t>ТрансТехСервис</a:t>
            </a:r>
            <a:r>
              <a:rPr lang="ru-RU" altLang="ru-RU" dirty="0">
                <a:solidFill>
                  <a:srgbClr val="4C5775"/>
                </a:solidFill>
                <a:cs typeface="Times New Roman" panose="02020603050405020304" pitchFamily="18" charset="0"/>
              </a:rPr>
              <a:t>»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ru-RU" altLang="ru-RU" dirty="0">
                <a:solidFill>
                  <a:srgbClr val="4C5775"/>
                </a:solidFill>
                <a:cs typeface="Times New Roman" panose="02020603050405020304" pitchFamily="18" charset="0"/>
              </a:rPr>
              <a:t>ООО «КАН АВТО»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ru-RU" altLang="ru-RU" dirty="0">
                <a:solidFill>
                  <a:srgbClr val="4C5775"/>
                </a:solidFill>
                <a:cs typeface="Times New Roman" panose="02020603050405020304" pitchFamily="18" charset="0"/>
              </a:rPr>
              <a:t>ФБУ «ЦСМ Татарстан»</a:t>
            </a:r>
            <a:endParaRPr lang="ru-RU" alt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322314" y="1401288"/>
            <a:ext cx="5553866" cy="4329396"/>
          </a:xfrm>
          <a:prstGeom prst="rect">
            <a:avLst/>
          </a:prstGeom>
          <a:solidFill>
            <a:srgbClr val="F0C5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000" indent="-3420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ru-RU" altLang="ru-RU" dirty="0">
                <a:solidFill>
                  <a:srgbClr val="4C5775"/>
                </a:solidFill>
                <a:cs typeface="Times New Roman" pitchFamily="18" charset="0"/>
              </a:rPr>
              <a:t>Министерство промышленности  и торговли РТ</a:t>
            </a:r>
          </a:p>
          <a:p>
            <a:pPr marL="342000" indent="-3420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ru-RU" altLang="ru-RU" dirty="0">
                <a:solidFill>
                  <a:srgbClr val="4C5775"/>
                </a:solidFill>
                <a:cs typeface="Times New Roman" pitchFamily="18" charset="0"/>
              </a:rPr>
              <a:t>Министерство транспорта  и дорожного хозяйства РТ</a:t>
            </a:r>
          </a:p>
          <a:p>
            <a:pPr marL="342000" indent="-3420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ru-RU" altLang="ru-RU" dirty="0">
                <a:solidFill>
                  <a:srgbClr val="4C5775"/>
                </a:solidFill>
                <a:cs typeface="Times New Roman" pitchFamily="18" charset="0"/>
              </a:rPr>
              <a:t>УВМ МВД (Управление по вопросам миграции),</a:t>
            </a:r>
          </a:p>
          <a:p>
            <a:pPr marL="342000" indent="-3420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ru-RU" altLang="ru-RU" dirty="0">
                <a:solidFill>
                  <a:srgbClr val="4C5775"/>
                </a:solidFill>
                <a:cs typeface="Times New Roman" pitchFamily="18" charset="0"/>
              </a:rPr>
              <a:t>АО «Завод </a:t>
            </a:r>
            <a:r>
              <a:rPr lang="ru-RU" altLang="ru-RU" dirty="0" err="1">
                <a:solidFill>
                  <a:srgbClr val="4C5775"/>
                </a:solidFill>
                <a:cs typeface="Times New Roman" pitchFamily="18" charset="0"/>
              </a:rPr>
              <a:t>Элекон</a:t>
            </a:r>
            <a:r>
              <a:rPr lang="ru-RU" altLang="ru-RU" dirty="0">
                <a:solidFill>
                  <a:srgbClr val="4C5775"/>
                </a:solidFill>
                <a:cs typeface="Times New Roman" pitchFamily="18" charset="0"/>
              </a:rPr>
              <a:t>»</a:t>
            </a:r>
          </a:p>
          <a:p>
            <a:pPr marL="342000" indent="-3420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ru-RU" altLang="ru-RU" dirty="0">
                <a:solidFill>
                  <a:srgbClr val="4C5775"/>
                </a:solidFill>
                <a:cs typeface="Times New Roman" pitchFamily="18" charset="0"/>
              </a:rPr>
              <a:t>АО </a:t>
            </a:r>
            <a:r>
              <a:rPr lang="ru-RU" dirty="0">
                <a:solidFill>
                  <a:srgbClr val="4C5775"/>
                </a:solidFill>
                <a:cs typeface="Times New Roman" pitchFamily="18" charset="0"/>
              </a:rPr>
              <a:t>«Зеленодольский завод имени А. М. Горького»</a:t>
            </a:r>
            <a:endParaRPr lang="ru-RU" altLang="ru-RU" dirty="0">
              <a:solidFill>
                <a:srgbClr val="4C5775"/>
              </a:solidFill>
              <a:cs typeface="Times New Roman" pitchFamily="18" charset="0"/>
            </a:endParaRPr>
          </a:p>
          <a:p>
            <a:pPr marL="342000" indent="-3420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ru-RU" altLang="ru-RU" dirty="0">
                <a:solidFill>
                  <a:srgbClr val="4C5775"/>
                </a:solidFill>
                <a:cs typeface="Times New Roman" pitchFamily="18" charset="0"/>
              </a:rPr>
              <a:t>АО «КМПО»</a:t>
            </a:r>
          </a:p>
          <a:p>
            <a:pPr marL="342000" indent="-3420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ru-RU" altLang="ru-RU" dirty="0">
                <a:solidFill>
                  <a:srgbClr val="4C5775"/>
                </a:solidFill>
                <a:cs typeface="Times New Roman" pitchFamily="18" charset="0"/>
              </a:rPr>
              <a:t>АО «Завод Радиоприбор»</a:t>
            </a:r>
          </a:p>
          <a:p>
            <a:pPr marL="342000" indent="-3420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ru-RU" altLang="ru-RU" dirty="0">
                <a:solidFill>
                  <a:srgbClr val="4C5775"/>
                </a:solidFill>
                <a:cs typeface="Times New Roman" pitchFamily="18" charset="0"/>
              </a:rPr>
              <a:t>Автохозяйство МВД</a:t>
            </a:r>
          </a:p>
          <a:p>
            <a:pPr marL="342000" indent="-3420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ru-RU" altLang="ru-RU" dirty="0">
                <a:solidFill>
                  <a:srgbClr val="4C5775"/>
                </a:solidFill>
                <a:cs typeface="Times New Roman" pitchFamily="18" charset="0"/>
              </a:rPr>
              <a:t>ФГУП «В</a:t>
            </a:r>
            <a:r>
              <a:rPr lang="ru-RU" dirty="0">
                <a:solidFill>
                  <a:srgbClr val="4C5775"/>
                </a:solidFill>
                <a:cs typeface="Times New Roman" panose="02020603050405020304" pitchFamily="18" charset="0"/>
              </a:rPr>
              <a:t>сероссийский научно-исследовательский институт </a:t>
            </a:r>
            <a:r>
              <a:rPr lang="ru-RU" dirty="0" err="1">
                <a:solidFill>
                  <a:srgbClr val="4C5775"/>
                </a:solidFill>
                <a:cs typeface="Times New Roman" panose="02020603050405020304" pitchFamily="18" charset="0"/>
              </a:rPr>
              <a:t>расходометрии</a:t>
            </a:r>
            <a:r>
              <a:rPr lang="ru-RU" dirty="0">
                <a:solidFill>
                  <a:srgbClr val="4C5775"/>
                </a:solidFill>
                <a:cs typeface="Times New Roman" panose="02020603050405020304" pitchFamily="18" charset="0"/>
              </a:rPr>
              <a:t>»</a:t>
            </a:r>
            <a:endParaRPr lang="ru-RU" dirty="0">
              <a:solidFill>
                <a:srgbClr val="4C5775"/>
              </a:solidFill>
            </a:endParaRPr>
          </a:p>
        </p:txBody>
      </p:sp>
      <p:pic>
        <p:nvPicPr>
          <p:cNvPr id="8198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820" y="5870575"/>
            <a:ext cx="1757362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8999" y="5863747"/>
            <a:ext cx="2028825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578" y="5870575"/>
            <a:ext cx="1635226" cy="995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1" name="Picture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2314" y="5869469"/>
            <a:ext cx="1861107" cy="996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2" name="Picture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9237" y="5863747"/>
            <a:ext cx="1652769" cy="1010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3" name="Picture 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5893" y="5870575"/>
            <a:ext cx="1590951" cy="995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0AE0B991-1423-4857-A209-A204C0C069F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91163" cy="1117291"/>
          </a:xfrm>
          <a:prstGeom prst="rect">
            <a:avLst/>
          </a:prstGeom>
        </p:spPr>
      </p:pic>
      <p:pic>
        <p:nvPicPr>
          <p:cNvPr id="19" name="Рисунок 18" descr="Эмблема ТК.bmp">
            <a:extLst>
              <a:ext uri="{FF2B5EF4-FFF2-40B4-BE49-F238E27FC236}">
                <a16:creationId xmlns:a16="http://schemas.microsoft.com/office/drawing/2014/main" xmlns="" id="{3C97CAA0-7448-411D-A63B-DA656F5472BF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5228" t="2836" r="7589" b="4988"/>
          <a:stretch/>
        </p:blipFill>
        <p:spPr bwMode="auto">
          <a:xfrm>
            <a:off x="11400837" y="138775"/>
            <a:ext cx="791163" cy="795754"/>
          </a:xfrm>
          <a:prstGeom prst="flowChartConnector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099501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xmlns="" id="{F6A332A1-3E64-4A1A-8506-0AB01E63CE3C}"/>
              </a:ext>
            </a:extLst>
          </p:cNvPr>
          <p:cNvSpPr/>
          <p:nvPr/>
        </p:nvSpPr>
        <p:spPr>
          <a:xfrm>
            <a:off x="1" y="-1116"/>
            <a:ext cx="12191999" cy="1075536"/>
          </a:xfrm>
          <a:prstGeom prst="rect">
            <a:avLst/>
          </a:prstGeom>
          <a:solidFill>
            <a:srgbClr val="F5A1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4C5775"/>
                </a:solidFill>
                <a:latin typeface="Arial" panose="020B0604020202020204" pitchFamily="34" charset="0"/>
                <a:ea typeface="Yu Gothic UI Light" panose="020B0300000000000000" pitchFamily="34" charset="-128"/>
                <a:cs typeface="Arial" panose="020B0604020202020204" pitchFamily="34" charset="0"/>
              </a:rPr>
              <a:t>Индустриальные партнеры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7000" y="560388"/>
            <a:ext cx="9455150" cy="11303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10244" name="Номер слайда 6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9D1CF5BF-F187-484E-8A80-17CED02FBCA3}" type="slidenum">
              <a:rPr lang="ru-RU" altLang="ru-RU" sz="1200" smtClean="0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8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xmlns="" id="{918B4258-DD54-4A6F-AD1B-72B7F95D787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06043210"/>
              </p:ext>
            </p:extLst>
          </p:nvPr>
        </p:nvGraphicFramePr>
        <p:xfrm>
          <a:off x="228600" y="1223169"/>
          <a:ext cx="11734800" cy="5600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738D32DE-0A7E-4649-9D6F-B66996E017D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91163" cy="1117291"/>
          </a:xfrm>
          <a:prstGeom prst="rect">
            <a:avLst/>
          </a:prstGeom>
        </p:spPr>
      </p:pic>
      <p:pic>
        <p:nvPicPr>
          <p:cNvPr id="22" name="Рисунок 21" descr="Эмблема ТК.bmp">
            <a:extLst>
              <a:ext uri="{FF2B5EF4-FFF2-40B4-BE49-F238E27FC236}">
                <a16:creationId xmlns:a16="http://schemas.microsoft.com/office/drawing/2014/main" xmlns="" id="{56E86289-9713-4D20-994B-EC375DCB3624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5228" t="2836" r="7589" b="4988"/>
          <a:stretch/>
        </p:blipFill>
        <p:spPr bwMode="auto">
          <a:xfrm>
            <a:off x="11400837" y="138775"/>
            <a:ext cx="791163" cy="795754"/>
          </a:xfrm>
          <a:prstGeom prst="flowChartConnector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196626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E99710FE-B604-4138-93F4-64E6933F9D65}"/>
              </a:ext>
            </a:extLst>
          </p:cNvPr>
          <p:cNvSpPr/>
          <p:nvPr/>
        </p:nvSpPr>
        <p:spPr>
          <a:xfrm>
            <a:off x="1" y="-1116"/>
            <a:ext cx="12191999" cy="1075536"/>
          </a:xfrm>
          <a:prstGeom prst="rect">
            <a:avLst/>
          </a:prstGeom>
          <a:solidFill>
            <a:srgbClr val="F5A1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4C5775"/>
                </a:solidFill>
                <a:latin typeface="Arial" panose="020B0604020202020204" pitchFamily="34" charset="0"/>
                <a:ea typeface="Yu Gothic UI Light" panose="020B0300000000000000" pitchFamily="34" charset="-128"/>
                <a:cs typeface="Arial" panose="020B0604020202020204" pitchFamily="34" charset="0"/>
              </a:rPr>
              <a:t>«Профессионалы»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715000" y="1117291"/>
            <a:ext cx="6377940" cy="4401205"/>
          </a:xfrm>
          <a:prstGeom prst="rect">
            <a:avLst/>
          </a:prstGeom>
          <a:solidFill>
            <a:srgbClr val="F0C584"/>
          </a:solidFill>
          <a:ln w="12700">
            <a:solidFill>
              <a:srgbClr val="4C5775"/>
            </a:solidFill>
          </a:ln>
        </p:spPr>
        <p:txBody>
          <a:bodyPr wrap="squar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4C5775"/>
                </a:solidFill>
                <a:cs typeface="Times New Roman" panose="02020603050405020304" pitchFamily="18" charset="0"/>
              </a:rPr>
              <a:t>Участие в Чемпионате по компетенциям: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solidFill>
                  <a:srgbClr val="4C5775"/>
                </a:solidFill>
                <a:cs typeface="Times New Roman" panose="02020603050405020304" pitchFamily="18" charset="0"/>
              </a:rPr>
              <a:t>«Технология композитов» (1-е и 3-е место по РТ, 3-е место в РФ)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solidFill>
                  <a:srgbClr val="4C5775"/>
                </a:solidFill>
                <a:cs typeface="Times New Roman" panose="02020603050405020304" pitchFamily="18" charset="0"/>
              </a:rPr>
              <a:t>«Ремонт легковых автомобилей» (3-е место по РТ)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solidFill>
                  <a:srgbClr val="4C5775"/>
                </a:solidFill>
                <a:cs typeface="Times New Roman" panose="02020603050405020304" pitchFamily="18" charset="0"/>
              </a:rPr>
              <a:t>«Управление жизненным циклом» (3-е место в РФ за 2023 год)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solidFill>
                  <a:srgbClr val="4C5775"/>
                </a:solidFill>
                <a:cs typeface="Times New Roman" panose="02020603050405020304" pitchFamily="18" charset="0"/>
              </a:rPr>
              <a:t>«Предпринимательство» (2-е место по РТ)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solidFill>
                  <a:srgbClr val="4C5775"/>
                </a:solidFill>
                <a:cs typeface="Times New Roman" panose="02020603050405020304" pitchFamily="18" charset="0"/>
              </a:rPr>
              <a:t>«Бухгалтерский учет» (диплом участника)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solidFill>
                  <a:srgbClr val="4C5775"/>
                </a:solidFill>
                <a:cs typeface="Times New Roman" panose="02020603050405020304" pitchFamily="18" charset="0"/>
              </a:rPr>
              <a:t>«Финансы» (диплом участника)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solidFill>
                  <a:srgbClr val="4C5775"/>
                </a:solidFill>
                <a:cs typeface="Times New Roman" panose="02020603050405020304" pitchFamily="18" charset="0"/>
              </a:rPr>
              <a:t>«Внешнее пилотирование и эксплуатация беспилотных воздушных судов»;(3-е место по РТ)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solidFill>
                  <a:srgbClr val="4C5775"/>
                </a:solidFill>
                <a:cs typeface="Times New Roman" panose="02020603050405020304" pitchFamily="18" charset="0"/>
              </a:rPr>
              <a:t>«Ремонт беспилотных летательных аппаратов»(3-е место по РТ)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solidFill>
                  <a:srgbClr val="4C5775"/>
                </a:solidFill>
                <a:cs typeface="Times New Roman" panose="02020603050405020304" pitchFamily="18" charset="0"/>
              </a:rPr>
              <a:t>«Бортовой проводник» (1-е место по РТ)</a:t>
            </a:r>
          </a:p>
        </p:txBody>
      </p:sp>
      <p:pic>
        <p:nvPicPr>
          <p:cNvPr id="11269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8656" y="1265268"/>
            <a:ext cx="5376324" cy="4030979"/>
          </a:xfrm>
          <a:prstGeom prst="rect">
            <a:avLst/>
          </a:prstGeom>
          <a:ln w="12700">
            <a:solidFill>
              <a:srgbClr val="4C577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5B15F325-7148-490D-A86C-FB3CD062EC60}"/>
              </a:ext>
            </a:extLst>
          </p:cNvPr>
          <p:cNvSpPr txBox="1"/>
          <p:nvPr/>
        </p:nvSpPr>
        <p:spPr>
          <a:xfrm>
            <a:off x="2" y="5740709"/>
            <a:ext cx="12191998" cy="757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algn="ctr" defTabSz="800100" eaLnBrk="1" hangingPunct="1">
              <a:lnSpc>
                <a:spcPct val="90000"/>
              </a:lnSpc>
              <a:spcAft>
                <a:spcPct val="15000"/>
              </a:spcAft>
              <a:defRPr/>
            </a:pPr>
            <a:r>
              <a:rPr lang="ru-RU" sz="2400" b="1" dirty="0">
                <a:solidFill>
                  <a:srgbClr val="4C577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ТК стал площадкой для проведения регионального этапа по компетенции «Бортовой проводник»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F6199D89-F15E-4229-BC69-4F9CD27F82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91163" cy="1117291"/>
          </a:xfrm>
          <a:prstGeom prst="rect">
            <a:avLst/>
          </a:prstGeom>
        </p:spPr>
      </p:pic>
      <p:pic>
        <p:nvPicPr>
          <p:cNvPr id="14" name="Рисунок 13" descr="Эмблема ТК.bmp">
            <a:extLst>
              <a:ext uri="{FF2B5EF4-FFF2-40B4-BE49-F238E27FC236}">
                <a16:creationId xmlns:a16="http://schemas.microsoft.com/office/drawing/2014/main" xmlns="" id="{28914913-A593-4651-A73E-50CE9D8E53D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228" t="2836" r="7589" b="4988"/>
          <a:stretch/>
        </p:blipFill>
        <p:spPr bwMode="auto">
          <a:xfrm>
            <a:off x="11400837" y="138775"/>
            <a:ext cx="791163" cy="795754"/>
          </a:xfrm>
          <a:prstGeom prst="flowChartConnector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3112225"/>
      </p:ext>
    </p:extLst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1046</Words>
  <Application>Microsoft Office PowerPoint</Application>
  <PresentationFormat>Широкоэкранный</PresentationFormat>
  <Paragraphs>171</Paragraphs>
  <Slides>12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4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3" baseType="lpstr">
      <vt:lpstr>Yu Gothic UI Light</vt:lpstr>
      <vt:lpstr>Arial</vt:lpstr>
      <vt:lpstr>Calibri</vt:lpstr>
      <vt:lpstr>Calibri Light</vt:lpstr>
      <vt:lpstr>Times New Roman</vt:lpstr>
      <vt:lpstr>Wingdings</vt:lpstr>
      <vt:lpstr>1_Тема Office</vt:lpstr>
      <vt:lpstr>Тема Office</vt:lpstr>
      <vt:lpstr>2_Тема Office</vt:lpstr>
      <vt:lpstr>3_Тема Office</vt:lpstr>
      <vt:lpstr>Acrobat Document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KNITU-KAI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Хазиев Алмаз Фандусович</dc:creator>
  <cp:lastModifiedBy>Соколова Марина Юрьевна</cp:lastModifiedBy>
  <cp:revision>30</cp:revision>
  <dcterms:created xsi:type="dcterms:W3CDTF">2025-04-03T13:35:20Z</dcterms:created>
  <dcterms:modified xsi:type="dcterms:W3CDTF">2025-05-13T14:46:48Z</dcterms:modified>
</cp:coreProperties>
</file>