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1" r:id="rId3"/>
    <p:sldId id="307" r:id="rId4"/>
    <p:sldId id="306" r:id="rId5"/>
    <p:sldId id="292" r:id="rId6"/>
    <p:sldId id="288" r:id="rId7"/>
    <p:sldId id="293" r:id="rId8"/>
    <p:sldId id="308" r:id="rId9"/>
    <p:sldId id="309" r:id="rId10"/>
    <p:sldId id="297" r:id="rId11"/>
    <p:sldId id="299" r:id="rId12"/>
    <p:sldId id="296" r:id="rId13"/>
    <p:sldId id="298" r:id="rId14"/>
    <p:sldId id="285" r:id="rId15"/>
    <p:sldId id="286" r:id="rId16"/>
    <p:sldId id="302" r:id="rId17"/>
    <p:sldId id="312" r:id="rId18"/>
    <p:sldId id="311" r:id="rId19"/>
    <p:sldId id="310" r:id="rId2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4684" autoAdjust="0"/>
  </p:normalViewPr>
  <p:slideViewPr>
    <p:cSldViewPr>
      <p:cViewPr varScale="1">
        <p:scale>
          <a:sx n="75" d="100"/>
          <a:sy n="75" d="100"/>
        </p:scale>
        <p:origin x="-10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C8E14C-94E4-4E35-BE70-EE523CF426B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150C41-3E0A-4D7B-9977-D439EF9642C9}">
      <dgm:prSet phldrT="[Текст]"/>
      <dgm:spPr/>
      <dgm:t>
        <a:bodyPr/>
        <a:lstStyle/>
        <a:p>
          <a:r>
            <a:rPr lang="ru-RU" dirty="0" smtClean="0"/>
            <a:t>заключивших трудовые договоры</a:t>
          </a:r>
          <a:endParaRPr lang="ru-RU" dirty="0"/>
        </a:p>
      </dgm:t>
    </dgm:pt>
    <dgm:pt modelId="{6F874A55-FCAE-44E3-A8D4-868394AB0583}" type="parTrans" cxnId="{F67DD2F1-13BF-4783-BC79-19D6A562AB1E}">
      <dgm:prSet/>
      <dgm:spPr/>
      <dgm:t>
        <a:bodyPr/>
        <a:lstStyle/>
        <a:p>
          <a:endParaRPr lang="ru-RU"/>
        </a:p>
      </dgm:t>
    </dgm:pt>
    <dgm:pt modelId="{22CF8A45-AA71-4BC9-807C-7403307C7279}" type="sibTrans" cxnId="{F67DD2F1-13BF-4783-BC79-19D6A562AB1E}">
      <dgm:prSet/>
      <dgm:spPr/>
      <dgm:t>
        <a:bodyPr/>
        <a:lstStyle/>
        <a:p>
          <a:endParaRPr lang="ru-RU"/>
        </a:p>
      </dgm:t>
    </dgm:pt>
    <dgm:pt modelId="{36516BFF-3BF2-4E69-8138-05005007E81B}">
      <dgm:prSet phldrT="[Текст]"/>
      <dgm:spPr/>
      <dgm:t>
        <a:bodyPr/>
        <a:lstStyle/>
        <a:p>
          <a:r>
            <a:rPr lang="ru-RU" dirty="0" smtClean="0"/>
            <a:t>имеющих профессиональное образование</a:t>
          </a:r>
          <a:endParaRPr lang="ru-RU" dirty="0"/>
        </a:p>
      </dgm:t>
    </dgm:pt>
    <dgm:pt modelId="{261D6247-20FF-4C53-BFE3-9145C5E2D593}" type="parTrans" cxnId="{974D5064-19A5-4467-9773-63A1B0EC3E13}">
      <dgm:prSet/>
      <dgm:spPr/>
      <dgm:t>
        <a:bodyPr/>
        <a:lstStyle/>
        <a:p>
          <a:endParaRPr lang="ru-RU"/>
        </a:p>
      </dgm:t>
    </dgm:pt>
    <dgm:pt modelId="{F933EA8A-BBDC-4EE2-AED9-5636B9D890F2}" type="sibTrans" cxnId="{974D5064-19A5-4467-9773-63A1B0EC3E13}">
      <dgm:prSet/>
      <dgm:spPr/>
      <dgm:t>
        <a:bodyPr/>
        <a:lstStyle/>
        <a:p>
          <a:endParaRPr lang="ru-RU"/>
        </a:p>
      </dgm:t>
    </dgm:pt>
    <dgm:pt modelId="{C2D3DE16-C984-4DB5-B777-A4171E6DF135}">
      <dgm:prSet phldrT="[Текст]"/>
      <dgm:spPr/>
      <dgm:t>
        <a:bodyPr/>
        <a:lstStyle/>
        <a:p>
          <a:r>
            <a:rPr lang="ru-RU" dirty="0" smtClean="0"/>
            <a:t>обладающих соответствующей квалификацией</a:t>
          </a:r>
          <a:endParaRPr lang="ru-RU" dirty="0"/>
        </a:p>
      </dgm:t>
    </dgm:pt>
    <dgm:pt modelId="{A4A90E61-3581-4723-B713-7A4BF94D9409}" type="parTrans" cxnId="{03BDEF61-7D22-4D06-9CB8-782D5B4F88D1}">
      <dgm:prSet/>
      <dgm:spPr/>
      <dgm:t>
        <a:bodyPr/>
        <a:lstStyle/>
        <a:p>
          <a:endParaRPr lang="ru-RU"/>
        </a:p>
      </dgm:t>
    </dgm:pt>
    <dgm:pt modelId="{2DE1CCAD-9C8B-407D-B969-11333FCD7250}" type="sibTrans" cxnId="{03BDEF61-7D22-4D06-9CB8-782D5B4F88D1}">
      <dgm:prSet/>
      <dgm:spPr/>
      <dgm:t>
        <a:bodyPr/>
        <a:lstStyle/>
        <a:p>
          <a:endParaRPr lang="ru-RU"/>
        </a:p>
      </dgm:t>
    </dgm:pt>
    <dgm:pt modelId="{F7ACD16D-4732-44EC-AEDC-12C28F481352}">
      <dgm:prSet phldrT="[Текст]"/>
      <dgm:spPr/>
      <dgm:t>
        <a:bodyPr/>
        <a:lstStyle/>
        <a:p>
          <a:r>
            <a:rPr lang="ru-RU" dirty="0" smtClean="0"/>
            <a:t>Имеющих необходимый стаж работы</a:t>
          </a:r>
          <a:endParaRPr lang="ru-RU" dirty="0"/>
        </a:p>
      </dgm:t>
    </dgm:pt>
    <dgm:pt modelId="{07028876-CAB4-48A4-9762-E41E947D53D6}" type="parTrans" cxnId="{FE97304B-C384-46D9-94B3-B2286A2591DE}">
      <dgm:prSet/>
      <dgm:spPr/>
      <dgm:t>
        <a:bodyPr/>
        <a:lstStyle/>
        <a:p>
          <a:endParaRPr lang="ru-RU"/>
        </a:p>
      </dgm:t>
    </dgm:pt>
    <dgm:pt modelId="{FABC7920-3D90-4306-8A47-4B370B6E1F10}" type="sibTrans" cxnId="{FE97304B-C384-46D9-94B3-B2286A2591DE}">
      <dgm:prSet/>
      <dgm:spPr/>
      <dgm:t>
        <a:bodyPr/>
        <a:lstStyle/>
        <a:p>
          <a:endParaRPr lang="ru-RU"/>
        </a:p>
      </dgm:t>
    </dgm:pt>
    <dgm:pt modelId="{4B80ECC6-A8A4-4C0A-8B72-29F8F28E8B94}" type="pres">
      <dgm:prSet presAssocID="{A7C8E14C-94E4-4E35-BE70-EE523CF426B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631D92E-5A8B-43D9-B45F-E420A59CF72A}" type="pres">
      <dgm:prSet presAssocID="{A7C8E14C-94E4-4E35-BE70-EE523CF426BC}" presName="Name1" presStyleCnt="0"/>
      <dgm:spPr/>
    </dgm:pt>
    <dgm:pt modelId="{0C32CB03-BC32-44F4-AAF7-9550735FC1EA}" type="pres">
      <dgm:prSet presAssocID="{A7C8E14C-94E4-4E35-BE70-EE523CF426BC}" presName="cycle" presStyleCnt="0"/>
      <dgm:spPr/>
    </dgm:pt>
    <dgm:pt modelId="{0E968E0A-CC89-4F9F-A9E3-12E3557D0681}" type="pres">
      <dgm:prSet presAssocID="{A7C8E14C-94E4-4E35-BE70-EE523CF426BC}" presName="srcNode" presStyleLbl="node1" presStyleIdx="0" presStyleCnt="4"/>
      <dgm:spPr/>
    </dgm:pt>
    <dgm:pt modelId="{EC9F85B6-D515-450A-991C-E5B98E32878E}" type="pres">
      <dgm:prSet presAssocID="{A7C8E14C-94E4-4E35-BE70-EE523CF426BC}" presName="conn" presStyleLbl="parChTrans1D2" presStyleIdx="0" presStyleCnt="1"/>
      <dgm:spPr/>
      <dgm:t>
        <a:bodyPr/>
        <a:lstStyle/>
        <a:p>
          <a:endParaRPr lang="ru-RU"/>
        </a:p>
      </dgm:t>
    </dgm:pt>
    <dgm:pt modelId="{39BBCE88-997A-4610-9FC8-D06283FB305B}" type="pres">
      <dgm:prSet presAssocID="{A7C8E14C-94E4-4E35-BE70-EE523CF426BC}" presName="extraNode" presStyleLbl="node1" presStyleIdx="0" presStyleCnt="4"/>
      <dgm:spPr/>
    </dgm:pt>
    <dgm:pt modelId="{CD272C47-7908-419F-B06E-9B4CB5C6D493}" type="pres">
      <dgm:prSet presAssocID="{A7C8E14C-94E4-4E35-BE70-EE523CF426BC}" presName="dstNode" presStyleLbl="node1" presStyleIdx="0" presStyleCnt="4"/>
      <dgm:spPr/>
    </dgm:pt>
    <dgm:pt modelId="{95FFAEA6-109D-496A-BB43-2067A96F9923}" type="pres">
      <dgm:prSet presAssocID="{A7150C41-3E0A-4D7B-9977-D439EF9642C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0235E-EE2A-44D9-A86C-0AEAB8DEB6ED}" type="pres">
      <dgm:prSet presAssocID="{A7150C41-3E0A-4D7B-9977-D439EF9642C9}" presName="accent_1" presStyleCnt="0"/>
      <dgm:spPr/>
    </dgm:pt>
    <dgm:pt modelId="{511C28C4-7049-4847-BCE5-045A852015DA}" type="pres">
      <dgm:prSet presAssocID="{A7150C41-3E0A-4D7B-9977-D439EF9642C9}" presName="accentRepeatNode" presStyleLbl="solidFgAcc1" presStyleIdx="0" presStyleCnt="4"/>
      <dgm:spPr/>
    </dgm:pt>
    <dgm:pt modelId="{C611CC4B-366C-4B9E-9662-AC458DEC8538}" type="pres">
      <dgm:prSet presAssocID="{36516BFF-3BF2-4E69-8138-05005007E81B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47114-778F-42DC-A47E-9EC220FE0E71}" type="pres">
      <dgm:prSet presAssocID="{36516BFF-3BF2-4E69-8138-05005007E81B}" presName="accent_2" presStyleCnt="0"/>
      <dgm:spPr/>
    </dgm:pt>
    <dgm:pt modelId="{E035D5F3-D5DE-4CD5-9D5F-C5F7C020AED4}" type="pres">
      <dgm:prSet presAssocID="{36516BFF-3BF2-4E69-8138-05005007E81B}" presName="accentRepeatNode" presStyleLbl="solidFgAcc1" presStyleIdx="1" presStyleCnt="4"/>
      <dgm:spPr/>
    </dgm:pt>
    <dgm:pt modelId="{B590ABD9-3453-4845-9DCB-B9AF3AC5AEE0}" type="pres">
      <dgm:prSet presAssocID="{C2D3DE16-C984-4DB5-B777-A4171E6DF13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C6082F-0AF7-47B2-8C6D-837E6B365A11}" type="pres">
      <dgm:prSet presAssocID="{C2D3DE16-C984-4DB5-B777-A4171E6DF135}" presName="accent_3" presStyleCnt="0"/>
      <dgm:spPr/>
    </dgm:pt>
    <dgm:pt modelId="{E7B35F71-0967-4D82-98CB-7C5E4F9D2566}" type="pres">
      <dgm:prSet presAssocID="{C2D3DE16-C984-4DB5-B777-A4171E6DF135}" presName="accentRepeatNode" presStyleLbl="solidFgAcc1" presStyleIdx="2" presStyleCnt="4"/>
      <dgm:spPr/>
    </dgm:pt>
    <dgm:pt modelId="{9DB0374F-5FA3-4B26-A52C-96E0D5A6871D}" type="pres">
      <dgm:prSet presAssocID="{F7ACD16D-4732-44EC-AEDC-12C28F48135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CD5AB-E72D-4FBA-BE38-291872BA0C58}" type="pres">
      <dgm:prSet presAssocID="{F7ACD16D-4732-44EC-AEDC-12C28F481352}" presName="accent_4" presStyleCnt="0"/>
      <dgm:spPr/>
    </dgm:pt>
    <dgm:pt modelId="{69B47301-595C-4E83-B307-EC805B2AA78B}" type="pres">
      <dgm:prSet presAssocID="{F7ACD16D-4732-44EC-AEDC-12C28F481352}" presName="accentRepeatNode" presStyleLbl="solidFgAcc1" presStyleIdx="3" presStyleCnt="4"/>
      <dgm:spPr/>
    </dgm:pt>
  </dgm:ptLst>
  <dgm:cxnLst>
    <dgm:cxn modelId="{974D5064-19A5-4467-9773-63A1B0EC3E13}" srcId="{A7C8E14C-94E4-4E35-BE70-EE523CF426BC}" destId="{36516BFF-3BF2-4E69-8138-05005007E81B}" srcOrd="1" destOrd="0" parTransId="{261D6247-20FF-4C53-BFE3-9145C5E2D593}" sibTransId="{F933EA8A-BBDC-4EE2-AED9-5636B9D890F2}"/>
    <dgm:cxn modelId="{8441AD64-53FF-4B0B-9DD7-D9A7AC824F50}" type="presOf" srcId="{36516BFF-3BF2-4E69-8138-05005007E81B}" destId="{C611CC4B-366C-4B9E-9662-AC458DEC8538}" srcOrd="0" destOrd="0" presId="urn:microsoft.com/office/officeart/2008/layout/VerticalCurvedList"/>
    <dgm:cxn modelId="{F67DD2F1-13BF-4783-BC79-19D6A562AB1E}" srcId="{A7C8E14C-94E4-4E35-BE70-EE523CF426BC}" destId="{A7150C41-3E0A-4D7B-9977-D439EF9642C9}" srcOrd="0" destOrd="0" parTransId="{6F874A55-FCAE-44E3-A8D4-868394AB0583}" sibTransId="{22CF8A45-AA71-4BC9-807C-7403307C7279}"/>
    <dgm:cxn modelId="{76B5D6D8-8581-4BD3-A6AF-5E3F99E29270}" type="presOf" srcId="{F7ACD16D-4732-44EC-AEDC-12C28F481352}" destId="{9DB0374F-5FA3-4B26-A52C-96E0D5A6871D}" srcOrd="0" destOrd="0" presId="urn:microsoft.com/office/officeart/2008/layout/VerticalCurvedList"/>
    <dgm:cxn modelId="{FE97304B-C384-46D9-94B3-B2286A2591DE}" srcId="{A7C8E14C-94E4-4E35-BE70-EE523CF426BC}" destId="{F7ACD16D-4732-44EC-AEDC-12C28F481352}" srcOrd="3" destOrd="0" parTransId="{07028876-CAB4-48A4-9762-E41E947D53D6}" sibTransId="{FABC7920-3D90-4306-8A47-4B370B6E1F10}"/>
    <dgm:cxn modelId="{DDD2EE27-78B6-4E1F-BA94-F2FB8F5B3EE3}" type="presOf" srcId="{C2D3DE16-C984-4DB5-B777-A4171E6DF135}" destId="{B590ABD9-3453-4845-9DCB-B9AF3AC5AEE0}" srcOrd="0" destOrd="0" presId="urn:microsoft.com/office/officeart/2008/layout/VerticalCurvedList"/>
    <dgm:cxn modelId="{F37418C3-A516-40A0-91AD-84122DB926B9}" type="presOf" srcId="{A7C8E14C-94E4-4E35-BE70-EE523CF426BC}" destId="{4B80ECC6-A8A4-4C0A-8B72-29F8F28E8B94}" srcOrd="0" destOrd="0" presId="urn:microsoft.com/office/officeart/2008/layout/VerticalCurvedList"/>
    <dgm:cxn modelId="{FF7B1C26-F33A-4301-9609-22D266D64593}" type="presOf" srcId="{22CF8A45-AA71-4BC9-807C-7403307C7279}" destId="{EC9F85B6-D515-450A-991C-E5B98E32878E}" srcOrd="0" destOrd="0" presId="urn:microsoft.com/office/officeart/2008/layout/VerticalCurvedList"/>
    <dgm:cxn modelId="{24EBD882-7A7B-4BE7-9140-11441B82416E}" type="presOf" srcId="{A7150C41-3E0A-4D7B-9977-D439EF9642C9}" destId="{95FFAEA6-109D-496A-BB43-2067A96F9923}" srcOrd="0" destOrd="0" presId="urn:microsoft.com/office/officeart/2008/layout/VerticalCurvedList"/>
    <dgm:cxn modelId="{03BDEF61-7D22-4D06-9CB8-782D5B4F88D1}" srcId="{A7C8E14C-94E4-4E35-BE70-EE523CF426BC}" destId="{C2D3DE16-C984-4DB5-B777-A4171E6DF135}" srcOrd="2" destOrd="0" parTransId="{A4A90E61-3581-4723-B713-7A4BF94D9409}" sibTransId="{2DE1CCAD-9C8B-407D-B969-11333FCD7250}"/>
    <dgm:cxn modelId="{0F361D8B-B1D9-440A-A706-D5BACFC4533C}" type="presParOf" srcId="{4B80ECC6-A8A4-4C0A-8B72-29F8F28E8B94}" destId="{C631D92E-5A8B-43D9-B45F-E420A59CF72A}" srcOrd="0" destOrd="0" presId="urn:microsoft.com/office/officeart/2008/layout/VerticalCurvedList"/>
    <dgm:cxn modelId="{4E654CA9-5C9E-4854-8DA1-B6F6F6D37A18}" type="presParOf" srcId="{C631D92E-5A8B-43D9-B45F-E420A59CF72A}" destId="{0C32CB03-BC32-44F4-AAF7-9550735FC1EA}" srcOrd="0" destOrd="0" presId="urn:microsoft.com/office/officeart/2008/layout/VerticalCurvedList"/>
    <dgm:cxn modelId="{CC25C258-1FAD-495C-AE08-926A0FDD3171}" type="presParOf" srcId="{0C32CB03-BC32-44F4-AAF7-9550735FC1EA}" destId="{0E968E0A-CC89-4F9F-A9E3-12E3557D0681}" srcOrd="0" destOrd="0" presId="urn:microsoft.com/office/officeart/2008/layout/VerticalCurvedList"/>
    <dgm:cxn modelId="{ACB6434B-517A-49BB-80BB-B3428F3E2180}" type="presParOf" srcId="{0C32CB03-BC32-44F4-AAF7-9550735FC1EA}" destId="{EC9F85B6-D515-450A-991C-E5B98E32878E}" srcOrd="1" destOrd="0" presId="urn:microsoft.com/office/officeart/2008/layout/VerticalCurvedList"/>
    <dgm:cxn modelId="{074E2215-5080-488D-B396-A669AC85D7F1}" type="presParOf" srcId="{0C32CB03-BC32-44F4-AAF7-9550735FC1EA}" destId="{39BBCE88-997A-4610-9FC8-D06283FB305B}" srcOrd="2" destOrd="0" presId="urn:microsoft.com/office/officeart/2008/layout/VerticalCurvedList"/>
    <dgm:cxn modelId="{360233D0-6EF2-4CD3-BD4D-BA85A94AD24E}" type="presParOf" srcId="{0C32CB03-BC32-44F4-AAF7-9550735FC1EA}" destId="{CD272C47-7908-419F-B06E-9B4CB5C6D493}" srcOrd="3" destOrd="0" presId="urn:microsoft.com/office/officeart/2008/layout/VerticalCurvedList"/>
    <dgm:cxn modelId="{B00E8FF4-8D72-4FE4-80E2-4581848E59C9}" type="presParOf" srcId="{C631D92E-5A8B-43D9-B45F-E420A59CF72A}" destId="{95FFAEA6-109D-496A-BB43-2067A96F9923}" srcOrd="1" destOrd="0" presId="urn:microsoft.com/office/officeart/2008/layout/VerticalCurvedList"/>
    <dgm:cxn modelId="{DF7EB54B-E3D1-4980-933B-67CC61A62C47}" type="presParOf" srcId="{C631D92E-5A8B-43D9-B45F-E420A59CF72A}" destId="{C7B0235E-EE2A-44D9-A86C-0AEAB8DEB6ED}" srcOrd="2" destOrd="0" presId="urn:microsoft.com/office/officeart/2008/layout/VerticalCurvedList"/>
    <dgm:cxn modelId="{05B93662-CCFB-4CE7-8E39-671FF2671883}" type="presParOf" srcId="{C7B0235E-EE2A-44D9-A86C-0AEAB8DEB6ED}" destId="{511C28C4-7049-4847-BCE5-045A852015DA}" srcOrd="0" destOrd="0" presId="urn:microsoft.com/office/officeart/2008/layout/VerticalCurvedList"/>
    <dgm:cxn modelId="{8D857B01-BBD2-4828-B3A6-B713E2D3366B}" type="presParOf" srcId="{C631D92E-5A8B-43D9-B45F-E420A59CF72A}" destId="{C611CC4B-366C-4B9E-9662-AC458DEC8538}" srcOrd="3" destOrd="0" presId="urn:microsoft.com/office/officeart/2008/layout/VerticalCurvedList"/>
    <dgm:cxn modelId="{9E0A7A18-8BD0-4A23-A49B-F2841F307009}" type="presParOf" srcId="{C631D92E-5A8B-43D9-B45F-E420A59CF72A}" destId="{B1947114-778F-42DC-A47E-9EC220FE0E71}" srcOrd="4" destOrd="0" presId="urn:microsoft.com/office/officeart/2008/layout/VerticalCurvedList"/>
    <dgm:cxn modelId="{11977B5D-297F-49B2-9AD8-0E1B9C7735E4}" type="presParOf" srcId="{B1947114-778F-42DC-A47E-9EC220FE0E71}" destId="{E035D5F3-D5DE-4CD5-9D5F-C5F7C020AED4}" srcOrd="0" destOrd="0" presId="urn:microsoft.com/office/officeart/2008/layout/VerticalCurvedList"/>
    <dgm:cxn modelId="{774C884B-2842-48E3-924B-1554A5578A5E}" type="presParOf" srcId="{C631D92E-5A8B-43D9-B45F-E420A59CF72A}" destId="{B590ABD9-3453-4845-9DCB-B9AF3AC5AEE0}" srcOrd="5" destOrd="0" presId="urn:microsoft.com/office/officeart/2008/layout/VerticalCurvedList"/>
    <dgm:cxn modelId="{73393FC6-3351-46D4-AF69-FF422BABC5F5}" type="presParOf" srcId="{C631D92E-5A8B-43D9-B45F-E420A59CF72A}" destId="{AEC6082F-0AF7-47B2-8C6D-837E6B365A11}" srcOrd="6" destOrd="0" presId="urn:microsoft.com/office/officeart/2008/layout/VerticalCurvedList"/>
    <dgm:cxn modelId="{9647FA16-19EB-47A1-B28A-513B82DBA545}" type="presParOf" srcId="{AEC6082F-0AF7-47B2-8C6D-837E6B365A11}" destId="{E7B35F71-0967-4D82-98CB-7C5E4F9D2566}" srcOrd="0" destOrd="0" presId="urn:microsoft.com/office/officeart/2008/layout/VerticalCurvedList"/>
    <dgm:cxn modelId="{E548927B-A389-4426-A492-BBD221DA1113}" type="presParOf" srcId="{C631D92E-5A8B-43D9-B45F-E420A59CF72A}" destId="{9DB0374F-5FA3-4B26-A52C-96E0D5A6871D}" srcOrd="7" destOrd="0" presId="urn:microsoft.com/office/officeart/2008/layout/VerticalCurvedList"/>
    <dgm:cxn modelId="{D68ABA4B-6B90-43AC-BEEA-769A451F6C14}" type="presParOf" srcId="{C631D92E-5A8B-43D9-B45F-E420A59CF72A}" destId="{7F1CD5AB-E72D-4FBA-BE38-291872BA0C58}" srcOrd="8" destOrd="0" presId="urn:microsoft.com/office/officeart/2008/layout/VerticalCurvedList"/>
    <dgm:cxn modelId="{D6278E4B-697E-4DCB-B63F-C2B87BCEB466}" type="presParOf" srcId="{7F1CD5AB-E72D-4FBA-BE38-291872BA0C58}" destId="{69B47301-595C-4E83-B307-EC805B2AA78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C8E14C-94E4-4E35-BE70-EE523CF426B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150C41-3E0A-4D7B-9977-D439EF9642C9}">
      <dgm:prSet phldrT="[Текст]" custT="1"/>
      <dgm:spPr/>
      <dgm:t>
        <a:bodyPr/>
        <a:lstStyle/>
        <a:p>
          <a:r>
            <a:rPr lang="ru-RU" sz="2200" b="1" u="sng" dirty="0" smtClean="0"/>
            <a:t>и </a:t>
          </a:r>
          <a:r>
            <a:rPr lang="ru-RU" sz="2200" dirty="0" smtClean="0"/>
            <a:t>соответствующих требованиям статьи 46 Федерального закона         "Об образовании в Российской Федерации"</a:t>
          </a:r>
          <a:endParaRPr lang="ru-RU" sz="2200" dirty="0"/>
        </a:p>
      </dgm:t>
    </dgm:pt>
    <dgm:pt modelId="{6F874A55-FCAE-44E3-A8D4-868394AB0583}" type="parTrans" cxnId="{F67DD2F1-13BF-4783-BC79-19D6A562AB1E}">
      <dgm:prSet/>
      <dgm:spPr/>
      <dgm:t>
        <a:bodyPr/>
        <a:lstStyle/>
        <a:p>
          <a:endParaRPr lang="ru-RU"/>
        </a:p>
      </dgm:t>
    </dgm:pt>
    <dgm:pt modelId="{22CF8A45-AA71-4BC9-807C-7403307C7279}" type="sibTrans" cxnId="{F67DD2F1-13BF-4783-BC79-19D6A562AB1E}">
      <dgm:prSet/>
      <dgm:spPr/>
      <dgm:t>
        <a:bodyPr/>
        <a:lstStyle/>
        <a:p>
          <a:endParaRPr lang="ru-RU"/>
        </a:p>
      </dgm:t>
    </dgm:pt>
    <dgm:pt modelId="{36265F6A-833F-45E8-9885-DCF0AAC29218}">
      <dgm:prSet custT="1"/>
      <dgm:spPr/>
      <dgm:t>
        <a:bodyPr/>
        <a:lstStyle/>
        <a:p>
          <a:r>
            <a:rPr lang="ru-RU" sz="2100" b="1" u="sng" dirty="0" smtClean="0">
              <a:solidFill>
                <a:schemeClr val="bg1"/>
              </a:solidFill>
            </a:rPr>
            <a:t>а также </a:t>
          </a:r>
          <a:r>
            <a:rPr lang="ru-RU" sz="2100" dirty="0" smtClean="0"/>
            <a:t>требованиям федеральных государственных образовательных стандартов, федеральным государственным требованиям и (или) образовательным стандартам</a:t>
          </a:r>
          <a:endParaRPr lang="ru-RU" sz="2100" dirty="0"/>
        </a:p>
      </dgm:t>
    </dgm:pt>
    <dgm:pt modelId="{0A1E7799-57C6-4A7D-B9C0-5C2E74A2AA8F}" type="parTrans" cxnId="{8D4431A8-26C8-4C45-9890-CCA62AC213F5}">
      <dgm:prSet/>
      <dgm:spPr/>
      <dgm:t>
        <a:bodyPr/>
        <a:lstStyle/>
        <a:p>
          <a:endParaRPr lang="ru-RU"/>
        </a:p>
      </dgm:t>
    </dgm:pt>
    <dgm:pt modelId="{13C1181F-A73A-4EE8-97E2-8BE90E362986}" type="sibTrans" cxnId="{8D4431A8-26C8-4C45-9890-CCA62AC213F5}">
      <dgm:prSet/>
      <dgm:spPr/>
      <dgm:t>
        <a:bodyPr/>
        <a:lstStyle/>
        <a:p>
          <a:endParaRPr lang="ru-RU"/>
        </a:p>
      </dgm:t>
    </dgm:pt>
    <dgm:pt modelId="{4B80ECC6-A8A4-4C0A-8B72-29F8F28E8B94}" type="pres">
      <dgm:prSet presAssocID="{A7C8E14C-94E4-4E35-BE70-EE523CF426B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631D92E-5A8B-43D9-B45F-E420A59CF72A}" type="pres">
      <dgm:prSet presAssocID="{A7C8E14C-94E4-4E35-BE70-EE523CF426BC}" presName="Name1" presStyleCnt="0"/>
      <dgm:spPr/>
    </dgm:pt>
    <dgm:pt modelId="{0C32CB03-BC32-44F4-AAF7-9550735FC1EA}" type="pres">
      <dgm:prSet presAssocID="{A7C8E14C-94E4-4E35-BE70-EE523CF426BC}" presName="cycle" presStyleCnt="0"/>
      <dgm:spPr/>
    </dgm:pt>
    <dgm:pt modelId="{0E968E0A-CC89-4F9F-A9E3-12E3557D0681}" type="pres">
      <dgm:prSet presAssocID="{A7C8E14C-94E4-4E35-BE70-EE523CF426BC}" presName="srcNode" presStyleLbl="node1" presStyleIdx="0" presStyleCnt="2"/>
      <dgm:spPr/>
    </dgm:pt>
    <dgm:pt modelId="{EC9F85B6-D515-450A-991C-E5B98E32878E}" type="pres">
      <dgm:prSet presAssocID="{A7C8E14C-94E4-4E35-BE70-EE523CF426BC}" presName="conn" presStyleLbl="parChTrans1D2" presStyleIdx="0" presStyleCnt="1"/>
      <dgm:spPr/>
      <dgm:t>
        <a:bodyPr/>
        <a:lstStyle/>
        <a:p>
          <a:endParaRPr lang="ru-RU"/>
        </a:p>
      </dgm:t>
    </dgm:pt>
    <dgm:pt modelId="{39BBCE88-997A-4610-9FC8-D06283FB305B}" type="pres">
      <dgm:prSet presAssocID="{A7C8E14C-94E4-4E35-BE70-EE523CF426BC}" presName="extraNode" presStyleLbl="node1" presStyleIdx="0" presStyleCnt="2"/>
      <dgm:spPr/>
    </dgm:pt>
    <dgm:pt modelId="{CD272C47-7908-419F-B06E-9B4CB5C6D493}" type="pres">
      <dgm:prSet presAssocID="{A7C8E14C-94E4-4E35-BE70-EE523CF426BC}" presName="dstNode" presStyleLbl="node1" presStyleIdx="0" presStyleCnt="2"/>
      <dgm:spPr/>
    </dgm:pt>
    <dgm:pt modelId="{95FFAEA6-109D-496A-BB43-2067A96F9923}" type="pres">
      <dgm:prSet presAssocID="{A7150C41-3E0A-4D7B-9977-D439EF9642C9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0235E-EE2A-44D9-A86C-0AEAB8DEB6ED}" type="pres">
      <dgm:prSet presAssocID="{A7150C41-3E0A-4D7B-9977-D439EF9642C9}" presName="accent_1" presStyleCnt="0"/>
      <dgm:spPr/>
    </dgm:pt>
    <dgm:pt modelId="{511C28C4-7049-4847-BCE5-045A852015DA}" type="pres">
      <dgm:prSet presAssocID="{A7150C41-3E0A-4D7B-9977-D439EF9642C9}" presName="accentRepeatNode" presStyleLbl="solidFgAcc1" presStyleIdx="0" presStyleCnt="2"/>
      <dgm:spPr/>
    </dgm:pt>
    <dgm:pt modelId="{94C1FD28-6CFB-4C97-9854-5216972B79A2}" type="pres">
      <dgm:prSet presAssocID="{36265F6A-833F-45E8-9885-DCF0AAC29218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F0EC34-E215-4753-9F31-23A0424252D3}" type="pres">
      <dgm:prSet presAssocID="{36265F6A-833F-45E8-9885-DCF0AAC29218}" presName="accent_2" presStyleCnt="0"/>
      <dgm:spPr/>
    </dgm:pt>
    <dgm:pt modelId="{52DBC2F8-C60A-41FE-89B5-B165B3A11AA7}" type="pres">
      <dgm:prSet presAssocID="{36265F6A-833F-45E8-9885-DCF0AAC29218}" presName="accentRepeatNode" presStyleLbl="solidFgAcc1" presStyleIdx="1" presStyleCnt="2"/>
      <dgm:spPr/>
    </dgm:pt>
  </dgm:ptLst>
  <dgm:cxnLst>
    <dgm:cxn modelId="{5C17CA73-5067-4BA8-AA5B-044205C5A7F1}" type="presOf" srcId="{A7C8E14C-94E4-4E35-BE70-EE523CF426BC}" destId="{4B80ECC6-A8A4-4C0A-8B72-29F8F28E8B94}" srcOrd="0" destOrd="0" presId="urn:microsoft.com/office/officeart/2008/layout/VerticalCurvedList"/>
    <dgm:cxn modelId="{0B8B0D62-0271-4495-8A48-7613A3557FCF}" type="presOf" srcId="{36265F6A-833F-45E8-9885-DCF0AAC29218}" destId="{94C1FD28-6CFB-4C97-9854-5216972B79A2}" srcOrd="0" destOrd="0" presId="urn:microsoft.com/office/officeart/2008/layout/VerticalCurvedList"/>
    <dgm:cxn modelId="{721C1103-5DE6-41C9-BC54-8B58C50CBA4D}" type="presOf" srcId="{22CF8A45-AA71-4BC9-807C-7403307C7279}" destId="{EC9F85B6-D515-450A-991C-E5B98E32878E}" srcOrd="0" destOrd="0" presId="urn:microsoft.com/office/officeart/2008/layout/VerticalCurvedList"/>
    <dgm:cxn modelId="{F67DD2F1-13BF-4783-BC79-19D6A562AB1E}" srcId="{A7C8E14C-94E4-4E35-BE70-EE523CF426BC}" destId="{A7150C41-3E0A-4D7B-9977-D439EF9642C9}" srcOrd="0" destOrd="0" parTransId="{6F874A55-FCAE-44E3-A8D4-868394AB0583}" sibTransId="{22CF8A45-AA71-4BC9-807C-7403307C7279}"/>
    <dgm:cxn modelId="{8D4431A8-26C8-4C45-9890-CCA62AC213F5}" srcId="{A7C8E14C-94E4-4E35-BE70-EE523CF426BC}" destId="{36265F6A-833F-45E8-9885-DCF0AAC29218}" srcOrd="1" destOrd="0" parTransId="{0A1E7799-57C6-4A7D-B9C0-5C2E74A2AA8F}" sibTransId="{13C1181F-A73A-4EE8-97E2-8BE90E362986}"/>
    <dgm:cxn modelId="{D415F41B-0D94-4F1F-B5D3-05165B397082}" type="presOf" srcId="{A7150C41-3E0A-4D7B-9977-D439EF9642C9}" destId="{95FFAEA6-109D-496A-BB43-2067A96F9923}" srcOrd="0" destOrd="0" presId="urn:microsoft.com/office/officeart/2008/layout/VerticalCurvedList"/>
    <dgm:cxn modelId="{C55C74FA-0615-45D3-BC96-E3FF570AF748}" type="presParOf" srcId="{4B80ECC6-A8A4-4C0A-8B72-29F8F28E8B94}" destId="{C631D92E-5A8B-43D9-B45F-E420A59CF72A}" srcOrd="0" destOrd="0" presId="urn:microsoft.com/office/officeart/2008/layout/VerticalCurvedList"/>
    <dgm:cxn modelId="{11666922-3BFC-43EF-9BC1-6608537BEA24}" type="presParOf" srcId="{C631D92E-5A8B-43D9-B45F-E420A59CF72A}" destId="{0C32CB03-BC32-44F4-AAF7-9550735FC1EA}" srcOrd="0" destOrd="0" presId="urn:microsoft.com/office/officeart/2008/layout/VerticalCurvedList"/>
    <dgm:cxn modelId="{A4D32832-13A8-487B-A2F0-B04FD9F027B7}" type="presParOf" srcId="{0C32CB03-BC32-44F4-AAF7-9550735FC1EA}" destId="{0E968E0A-CC89-4F9F-A9E3-12E3557D0681}" srcOrd="0" destOrd="0" presId="urn:microsoft.com/office/officeart/2008/layout/VerticalCurvedList"/>
    <dgm:cxn modelId="{234DD1A3-210A-48DA-9BEB-C4302201126B}" type="presParOf" srcId="{0C32CB03-BC32-44F4-AAF7-9550735FC1EA}" destId="{EC9F85B6-D515-450A-991C-E5B98E32878E}" srcOrd="1" destOrd="0" presId="urn:microsoft.com/office/officeart/2008/layout/VerticalCurvedList"/>
    <dgm:cxn modelId="{2A4E8037-160D-40C0-B4D5-78D5B50181F8}" type="presParOf" srcId="{0C32CB03-BC32-44F4-AAF7-9550735FC1EA}" destId="{39BBCE88-997A-4610-9FC8-D06283FB305B}" srcOrd="2" destOrd="0" presId="urn:microsoft.com/office/officeart/2008/layout/VerticalCurvedList"/>
    <dgm:cxn modelId="{87BF28FC-18CC-4A64-A873-6EA93AB3B272}" type="presParOf" srcId="{0C32CB03-BC32-44F4-AAF7-9550735FC1EA}" destId="{CD272C47-7908-419F-B06E-9B4CB5C6D493}" srcOrd="3" destOrd="0" presId="urn:microsoft.com/office/officeart/2008/layout/VerticalCurvedList"/>
    <dgm:cxn modelId="{C4F80471-73B3-4F92-A886-59E3A6B22605}" type="presParOf" srcId="{C631D92E-5A8B-43D9-B45F-E420A59CF72A}" destId="{95FFAEA6-109D-496A-BB43-2067A96F9923}" srcOrd="1" destOrd="0" presId="urn:microsoft.com/office/officeart/2008/layout/VerticalCurvedList"/>
    <dgm:cxn modelId="{65ED2549-0F91-4A6C-97CD-927275BC9752}" type="presParOf" srcId="{C631D92E-5A8B-43D9-B45F-E420A59CF72A}" destId="{C7B0235E-EE2A-44D9-A86C-0AEAB8DEB6ED}" srcOrd="2" destOrd="0" presId="urn:microsoft.com/office/officeart/2008/layout/VerticalCurvedList"/>
    <dgm:cxn modelId="{3AC663F5-D267-4814-B611-FBC11462C641}" type="presParOf" srcId="{C7B0235E-EE2A-44D9-A86C-0AEAB8DEB6ED}" destId="{511C28C4-7049-4847-BCE5-045A852015DA}" srcOrd="0" destOrd="0" presId="urn:microsoft.com/office/officeart/2008/layout/VerticalCurvedList"/>
    <dgm:cxn modelId="{E3BC6E99-18C6-4794-91D3-DA3FD19EAB6D}" type="presParOf" srcId="{C631D92E-5A8B-43D9-B45F-E420A59CF72A}" destId="{94C1FD28-6CFB-4C97-9854-5216972B79A2}" srcOrd="3" destOrd="0" presId="urn:microsoft.com/office/officeart/2008/layout/VerticalCurvedList"/>
    <dgm:cxn modelId="{F2DCE0F0-DBE8-48BD-AF1B-1A4C2A5EDA0D}" type="presParOf" srcId="{C631D92E-5A8B-43D9-B45F-E420A59CF72A}" destId="{17F0EC34-E215-4753-9F31-23A0424252D3}" srcOrd="4" destOrd="0" presId="urn:microsoft.com/office/officeart/2008/layout/VerticalCurvedList"/>
    <dgm:cxn modelId="{5C5ADAA2-2786-4448-9C48-87C7A8095DD4}" type="presParOf" srcId="{17F0EC34-E215-4753-9F31-23A0424252D3}" destId="{52DBC2F8-C60A-41FE-89B5-B165B3A11AA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50648A-7920-4675-BA97-CCDEC8FE7365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50192C-5077-4C4D-A81C-141764A05C57}">
      <dgm:prSet phldrT="[Текст]"/>
      <dgm:spPr/>
      <dgm:t>
        <a:bodyPr/>
        <a:lstStyle/>
        <a:p>
          <a:r>
            <a:rPr lang="ru-RU" dirty="0" smtClean="0"/>
            <a:t>Не входит            в вопросы проверок</a:t>
          </a:r>
          <a:endParaRPr lang="ru-RU" dirty="0"/>
        </a:p>
      </dgm:t>
    </dgm:pt>
    <dgm:pt modelId="{42271711-A611-478E-BFBB-5DF146DD665C}" type="parTrans" cxnId="{8C2CA716-F7AE-4A98-8CE6-3F11E3F7C20F}">
      <dgm:prSet/>
      <dgm:spPr/>
      <dgm:t>
        <a:bodyPr/>
        <a:lstStyle/>
        <a:p>
          <a:endParaRPr lang="ru-RU"/>
        </a:p>
      </dgm:t>
    </dgm:pt>
    <dgm:pt modelId="{65FD2D5A-BCBD-49D4-A16D-567CEC0377D0}" type="sibTrans" cxnId="{8C2CA716-F7AE-4A98-8CE6-3F11E3F7C20F}">
      <dgm:prSet/>
      <dgm:spPr/>
      <dgm:t>
        <a:bodyPr/>
        <a:lstStyle/>
        <a:p>
          <a:endParaRPr lang="ru-RU"/>
        </a:p>
      </dgm:t>
    </dgm:pt>
    <dgm:pt modelId="{86E677FF-BCBA-479B-A66C-EAA141EB1253}">
      <dgm:prSet phldrT="[Текст]"/>
      <dgm:spPr/>
      <dgm:t>
        <a:bodyPr/>
        <a:lstStyle/>
        <a:p>
          <a:r>
            <a:rPr lang="ru-RU" dirty="0" smtClean="0"/>
            <a:t>Получение лицензии на образовательную деятельность</a:t>
          </a:r>
          <a:endParaRPr lang="ru-RU" dirty="0"/>
        </a:p>
      </dgm:t>
    </dgm:pt>
    <dgm:pt modelId="{FC7438D9-BB60-43CB-BEAE-FB8D22A8D526}" type="parTrans" cxnId="{133F8E72-D29E-4C40-8E52-7462CE6A1B84}">
      <dgm:prSet/>
      <dgm:spPr/>
      <dgm:t>
        <a:bodyPr/>
        <a:lstStyle/>
        <a:p>
          <a:endParaRPr lang="ru-RU"/>
        </a:p>
      </dgm:t>
    </dgm:pt>
    <dgm:pt modelId="{33385BFF-64ED-4F74-B133-4E79B7068816}" type="sibTrans" cxnId="{133F8E72-D29E-4C40-8E52-7462CE6A1B84}">
      <dgm:prSet/>
      <dgm:spPr/>
      <dgm:t>
        <a:bodyPr/>
        <a:lstStyle/>
        <a:p>
          <a:endParaRPr lang="ru-RU"/>
        </a:p>
      </dgm:t>
    </dgm:pt>
    <dgm:pt modelId="{3B43D12A-3572-45C0-8E5C-6558ED2A64DA}">
      <dgm:prSet phldrT="[Текст]"/>
      <dgm:spPr/>
      <dgm:t>
        <a:bodyPr/>
        <a:lstStyle/>
        <a:p>
          <a:r>
            <a:rPr lang="ru-RU" dirty="0" smtClean="0"/>
            <a:t>Переоформление лицензии с целью добавления нового адреса или филиала</a:t>
          </a:r>
          <a:endParaRPr lang="ru-RU" dirty="0"/>
        </a:p>
      </dgm:t>
    </dgm:pt>
    <dgm:pt modelId="{D593C918-66BE-4FB3-86FB-50B8416FB973}" type="parTrans" cxnId="{4FF101CD-9AE5-4A07-A1A7-28AEDC47F926}">
      <dgm:prSet/>
      <dgm:spPr/>
      <dgm:t>
        <a:bodyPr/>
        <a:lstStyle/>
        <a:p>
          <a:endParaRPr lang="ru-RU"/>
        </a:p>
      </dgm:t>
    </dgm:pt>
    <dgm:pt modelId="{8206AA09-98B6-4FEA-8A1D-7CF74D8211FE}" type="sibTrans" cxnId="{4FF101CD-9AE5-4A07-A1A7-28AEDC47F926}">
      <dgm:prSet/>
      <dgm:spPr/>
      <dgm:t>
        <a:bodyPr/>
        <a:lstStyle/>
        <a:p>
          <a:endParaRPr lang="ru-RU"/>
        </a:p>
      </dgm:t>
    </dgm:pt>
    <dgm:pt modelId="{CE60A143-952A-4132-96AB-02A37E4D2EC9}">
      <dgm:prSet phldrT="[Текст]"/>
      <dgm:spPr/>
      <dgm:t>
        <a:bodyPr/>
        <a:lstStyle/>
        <a:p>
          <a:r>
            <a:rPr lang="ru-RU" dirty="0" smtClean="0"/>
            <a:t>Входит                  в вопросы проверок</a:t>
          </a:r>
          <a:endParaRPr lang="ru-RU" dirty="0"/>
        </a:p>
      </dgm:t>
    </dgm:pt>
    <dgm:pt modelId="{C40FDF45-11B4-4EAF-9535-3D7F6CF7F84B}" type="parTrans" cxnId="{E0E0E5D0-BBA7-47E2-9E49-A1F231F5280A}">
      <dgm:prSet/>
      <dgm:spPr/>
      <dgm:t>
        <a:bodyPr/>
        <a:lstStyle/>
        <a:p>
          <a:endParaRPr lang="ru-RU"/>
        </a:p>
      </dgm:t>
    </dgm:pt>
    <dgm:pt modelId="{54047895-BD24-4C3C-B774-D388960DD88D}" type="sibTrans" cxnId="{E0E0E5D0-BBA7-47E2-9E49-A1F231F5280A}">
      <dgm:prSet/>
      <dgm:spPr/>
      <dgm:t>
        <a:bodyPr/>
        <a:lstStyle/>
        <a:p>
          <a:endParaRPr lang="ru-RU"/>
        </a:p>
      </dgm:t>
    </dgm:pt>
    <dgm:pt modelId="{5E26AEB3-0914-4D17-B2FC-F8D9934468BA}">
      <dgm:prSet phldrT="[Текст]"/>
      <dgm:spPr/>
      <dgm:t>
        <a:bodyPr/>
        <a:lstStyle/>
        <a:p>
          <a:r>
            <a:rPr lang="ru-RU" dirty="0" smtClean="0"/>
            <a:t>Плановая проверка</a:t>
          </a:r>
          <a:endParaRPr lang="ru-RU" dirty="0"/>
        </a:p>
      </dgm:t>
    </dgm:pt>
    <dgm:pt modelId="{2DA75666-EFB3-4AD5-A767-97AF98608428}" type="parTrans" cxnId="{E806074B-4427-469F-AE09-326CD1A35618}">
      <dgm:prSet/>
      <dgm:spPr/>
      <dgm:t>
        <a:bodyPr/>
        <a:lstStyle/>
        <a:p>
          <a:endParaRPr lang="ru-RU"/>
        </a:p>
      </dgm:t>
    </dgm:pt>
    <dgm:pt modelId="{A0E1FBB3-6B2D-4BE3-B1AF-1CDCDE9A411B}" type="sibTrans" cxnId="{E806074B-4427-469F-AE09-326CD1A35618}">
      <dgm:prSet/>
      <dgm:spPr/>
      <dgm:t>
        <a:bodyPr/>
        <a:lstStyle/>
        <a:p>
          <a:endParaRPr lang="ru-RU"/>
        </a:p>
      </dgm:t>
    </dgm:pt>
    <dgm:pt modelId="{215A5AA4-9112-4D38-830D-15CE07A13706}">
      <dgm:prSet phldrT="[Текст]"/>
      <dgm:spPr/>
      <dgm:t>
        <a:bodyPr/>
        <a:lstStyle/>
        <a:p>
          <a:r>
            <a:rPr lang="ru-RU" dirty="0" err="1" smtClean="0"/>
            <a:t>Переформление</a:t>
          </a:r>
          <a:r>
            <a:rPr lang="ru-RU" dirty="0" smtClean="0"/>
            <a:t> лицензии в целью добавления новых  образовательных услуг </a:t>
          </a:r>
          <a:endParaRPr lang="ru-RU" dirty="0"/>
        </a:p>
      </dgm:t>
    </dgm:pt>
    <dgm:pt modelId="{4FF2A8F7-02CC-409C-9157-FAF8E9C676AD}" type="parTrans" cxnId="{F7F59F90-8E81-477D-B07B-912746B0EDB2}">
      <dgm:prSet/>
      <dgm:spPr/>
      <dgm:t>
        <a:bodyPr/>
        <a:lstStyle/>
        <a:p>
          <a:endParaRPr lang="ru-RU"/>
        </a:p>
      </dgm:t>
    </dgm:pt>
    <dgm:pt modelId="{F85060DE-65FB-4464-AF11-BF936AFE0CAE}" type="sibTrans" cxnId="{F7F59F90-8E81-477D-B07B-912746B0EDB2}">
      <dgm:prSet/>
      <dgm:spPr/>
      <dgm:t>
        <a:bodyPr/>
        <a:lstStyle/>
        <a:p>
          <a:endParaRPr lang="ru-RU"/>
        </a:p>
      </dgm:t>
    </dgm:pt>
    <dgm:pt modelId="{A356708F-199D-4FA4-83FB-20314497B45A}" type="pres">
      <dgm:prSet presAssocID="{3150648A-7920-4675-BA97-CCDEC8FE736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45CCDF-AD63-4A46-B3FC-1D27FA5FD872}" type="pres">
      <dgm:prSet presAssocID="{0950192C-5077-4C4D-A81C-141764A05C57}" presName="root" presStyleCnt="0"/>
      <dgm:spPr/>
    </dgm:pt>
    <dgm:pt modelId="{0BC0C9B9-AB4B-43AF-944B-DCFEE6AC9156}" type="pres">
      <dgm:prSet presAssocID="{0950192C-5077-4C4D-A81C-141764A05C57}" presName="rootComposite" presStyleCnt="0"/>
      <dgm:spPr/>
    </dgm:pt>
    <dgm:pt modelId="{1EE64109-FBD1-4F62-BD18-656B9BB0D7CD}" type="pres">
      <dgm:prSet presAssocID="{0950192C-5077-4C4D-A81C-141764A05C57}" presName="rootText" presStyleLbl="node1" presStyleIdx="0" presStyleCnt="2"/>
      <dgm:spPr/>
      <dgm:t>
        <a:bodyPr/>
        <a:lstStyle/>
        <a:p>
          <a:endParaRPr lang="ru-RU"/>
        </a:p>
      </dgm:t>
    </dgm:pt>
    <dgm:pt modelId="{1F7F96E2-B1E2-40D9-B9C2-3BC981EA1F99}" type="pres">
      <dgm:prSet presAssocID="{0950192C-5077-4C4D-A81C-141764A05C57}" presName="rootConnector" presStyleLbl="node1" presStyleIdx="0" presStyleCnt="2"/>
      <dgm:spPr/>
      <dgm:t>
        <a:bodyPr/>
        <a:lstStyle/>
        <a:p>
          <a:endParaRPr lang="ru-RU"/>
        </a:p>
      </dgm:t>
    </dgm:pt>
    <dgm:pt modelId="{8C32F959-78BB-4286-97C2-31A0C5DBFB68}" type="pres">
      <dgm:prSet presAssocID="{0950192C-5077-4C4D-A81C-141764A05C57}" presName="childShape" presStyleCnt="0"/>
      <dgm:spPr/>
    </dgm:pt>
    <dgm:pt modelId="{FC3F1621-5D29-4567-B202-4689F6A5D43D}" type="pres">
      <dgm:prSet presAssocID="{FC7438D9-BB60-43CB-BEAE-FB8D22A8D526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DC00AFE-0165-4EDF-B455-2C367CDE18F5}" type="pres">
      <dgm:prSet presAssocID="{86E677FF-BCBA-479B-A66C-EAA141EB1253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9A94F-9098-4B8A-BCBB-B13543F546A8}" type="pres">
      <dgm:prSet presAssocID="{D593C918-66BE-4FB3-86FB-50B8416FB973}" presName="Name13" presStyleLbl="parChTrans1D2" presStyleIdx="1" presStyleCnt="4"/>
      <dgm:spPr/>
      <dgm:t>
        <a:bodyPr/>
        <a:lstStyle/>
        <a:p>
          <a:endParaRPr lang="ru-RU"/>
        </a:p>
      </dgm:t>
    </dgm:pt>
    <dgm:pt modelId="{1DB06C19-57AE-48A7-AE3F-D383567A5961}" type="pres">
      <dgm:prSet presAssocID="{3B43D12A-3572-45C0-8E5C-6558ED2A64DA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F6F2E-743F-4E63-BAC2-1717751AB2FA}" type="pres">
      <dgm:prSet presAssocID="{CE60A143-952A-4132-96AB-02A37E4D2EC9}" presName="root" presStyleCnt="0"/>
      <dgm:spPr/>
    </dgm:pt>
    <dgm:pt modelId="{F6CACFC2-0610-4271-808C-018BCC1E3087}" type="pres">
      <dgm:prSet presAssocID="{CE60A143-952A-4132-96AB-02A37E4D2EC9}" presName="rootComposite" presStyleCnt="0"/>
      <dgm:spPr/>
    </dgm:pt>
    <dgm:pt modelId="{328E21AA-D95F-461C-A66B-461408215E50}" type="pres">
      <dgm:prSet presAssocID="{CE60A143-952A-4132-96AB-02A37E4D2EC9}" presName="rootText" presStyleLbl="node1" presStyleIdx="1" presStyleCnt="2"/>
      <dgm:spPr/>
      <dgm:t>
        <a:bodyPr/>
        <a:lstStyle/>
        <a:p>
          <a:endParaRPr lang="ru-RU"/>
        </a:p>
      </dgm:t>
    </dgm:pt>
    <dgm:pt modelId="{84C89C92-B9CC-4528-92C5-9DC10FCBDB1F}" type="pres">
      <dgm:prSet presAssocID="{CE60A143-952A-4132-96AB-02A37E4D2EC9}" presName="rootConnector" presStyleLbl="node1" presStyleIdx="1" presStyleCnt="2"/>
      <dgm:spPr/>
      <dgm:t>
        <a:bodyPr/>
        <a:lstStyle/>
        <a:p>
          <a:endParaRPr lang="ru-RU"/>
        </a:p>
      </dgm:t>
    </dgm:pt>
    <dgm:pt modelId="{D7B518D9-E072-43E2-AF11-18F7D16269F6}" type="pres">
      <dgm:prSet presAssocID="{CE60A143-952A-4132-96AB-02A37E4D2EC9}" presName="childShape" presStyleCnt="0"/>
      <dgm:spPr/>
    </dgm:pt>
    <dgm:pt modelId="{39784D55-3A01-4BE3-B45A-4F7967170F36}" type="pres">
      <dgm:prSet presAssocID="{2DA75666-EFB3-4AD5-A767-97AF98608428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6B6237D-B148-463B-A663-24132394B265}" type="pres">
      <dgm:prSet presAssocID="{5E26AEB3-0914-4D17-B2FC-F8D9934468B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C34B0D-2876-4DC9-9548-5DFC2491BF56}" type="pres">
      <dgm:prSet presAssocID="{4FF2A8F7-02CC-409C-9157-FAF8E9C676AD}" presName="Name13" presStyleLbl="parChTrans1D2" presStyleIdx="3" presStyleCnt="4"/>
      <dgm:spPr/>
      <dgm:t>
        <a:bodyPr/>
        <a:lstStyle/>
        <a:p>
          <a:endParaRPr lang="ru-RU"/>
        </a:p>
      </dgm:t>
    </dgm:pt>
    <dgm:pt modelId="{F8823506-FD48-4A67-BB65-B4341FEFE223}" type="pres">
      <dgm:prSet presAssocID="{215A5AA4-9112-4D38-830D-15CE07A13706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EB1C27-8788-4440-A53B-015651FCEF9B}" type="presOf" srcId="{4FF2A8F7-02CC-409C-9157-FAF8E9C676AD}" destId="{3AC34B0D-2876-4DC9-9548-5DFC2491BF56}" srcOrd="0" destOrd="0" presId="urn:microsoft.com/office/officeart/2005/8/layout/hierarchy3"/>
    <dgm:cxn modelId="{0CD9AC5C-D3D0-41A1-BAF3-1FE487E5D526}" type="presOf" srcId="{0950192C-5077-4C4D-A81C-141764A05C57}" destId="{1F7F96E2-B1E2-40D9-B9C2-3BC981EA1F99}" srcOrd="1" destOrd="0" presId="urn:microsoft.com/office/officeart/2005/8/layout/hierarchy3"/>
    <dgm:cxn modelId="{9F975AD0-2A84-416E-804F-F91F10AE5D46}" type="presOf" srcId="{2DA75666-EFB3-4AD5-A767-97AF98608428}" destId="{39784D55-3A01-4BE3-B45A-4F7967170F36}" srcOrd="0" destOrd="0" presId="urn:microsoft.com/office/officeart/2005/8/layout/hierarchy3"/>
    <dgm:cxn modelId="{EE078DE7-6907-480D-9067-54B6DD5DCBC7}" type="presOf" srcId="{D593C918-66BE-4FB3-86FB-50B8416FB973}" destId="{21B9A94F-9098-4B8A-BCBB-B13543F546A8}" srcOrd="0" destOrd="0" presId="urn:microsoft.com/office/officeart/2005/8/layout/hierarchy3"/>
    <dgm:cxn modelId="{DF7A4A7D-8B01-49E1-A843-981BA0F2BF8A}" type="presOf" srcId="{FC7438D9-BB60-43CB-BEAE-FB8D22A8D526}" destId="{FC3F1621-5D29-4567-B202-4689F6A5D43D}" srcOrd="0" destOrd="0" presId="urn:microsoft.com/office/officeart/2005/8/layout/hierarchy3"/>
    <dgm:cxn modelId="{E0E0E5D0-BBA7-47E2-9E49-A1F231F5280A}" srcId="{3150648A-7920-4675-BA97-CCDEC8FE7365}" destId="{CE60A143-952A-4132-96AB-02A37E4D2EC9}" srcOrd="1" destOrd="0" parTransId="{C40FDF45-11B4-4EAF-9535-3D7F6CF7F84B}" sibTransId="{54047895-BD24-4C3C-B774-D388960DD88D}"/>
    <dgm:cxn modelId="{133F8E72-D29E-4C40-8E52-7462CE6A1B84}" srcId="{0950192C-5077-4C4D-A81C-141764A05C57}" destId="{86E677FF-BCBA-479B-A66C-EAA141EB1253}" srcOrd="0" destOrd="0" parTransId="{FC7438D9-BB60-43CB-BEAE-FB8D22A8D526}" sibTransId="{33385BFF-64ED-4F74-B133-4E79B7068816}"/>
    <dgm:cxn modelId="{4FF101CD-9AE5-4A07-A1A7-28AEDC47F926}" srcId="{0950192C-5077-4C4D-A81C-141764A05C57}" destId="{3B43D12A-3572-45C0-8E5C-6558ED2A64DA}" srcOrd="1" destOrd="0" parTransId="{D593C918-66BE-4FB3-86FB-50B8416FB973}" sibTransId="{8206AA09-98B6-4FEA-8A1D-7CF74D8211FE}"/>
    <dgm:cxn modelId="{00A173D3-6FC0-4DE2-B107-4E7399D67212}" type="presOf" srcId="{3B43D12A-3572-45C0-8E5C-6558ED2A64DA}" destId="{1DB06C19-57AE-48A7-AE3F-D383567A5961}" srcOrd="0" destOrd="0" presId="urn:microsoft.com/office/officeart/2005/8/layout/hierarchy3"/>
    <dgm:cxn modelId="{33B94403-341C-4FEA-BCA9-9191EEA11C52}" type="presOf" srcId="{CE60A143-952A-4132-96AB-02A37E4D2EC9}" destId="{328E21AA-D95F-461C-A66B-461408215E50}" srcOrd="0" destOrd="0" presId="urn:microsoft.com/office/officeart/2005/8/layout/hierarchy3"/>
    <dgm:cxn modelId="{53241199-D9BC-4D5E-9B76-6CC7E708BBBC}" type="presOf" srcId="{CE60A143-952A-4132-96AB-02A37E4D2EC9}" destId="{84C89C92-B9CC-4528-92C5-9DC10FCBDB1F}" srcOrd="1" destOrd="0" presId="urn:microsoft.com/office/officeart/2005/8/layout/hierarchy3"/>
    <dgm:cxn modelId="{BFD838CE-6962-42E1-9458-5344AD798500}" type="presOf" srcId="{3150648A-7920-4675-BA97-CCDEC8FE7365}" destId="{A356708F-199D-4FA4-83FB-20314497B45A}" srcOrd="0" destOrd="0" presId="urn:microsoft.com/office/officeart/2005/8/layout/hierarchy3"/>
    <dgm:cxn modelId="{652982CE-A0E1-4E01-BB09-A1064D71828D}" type="presOf" srcId="{5E26AEB3-0914-4D17-B2FC-F8D9934468BA}" destId="{46B6237D-B148-463B-A663-24132394B265}" srcOrd="0" destOrd="0" presId="urn:microsoft.com/office/officeart/2005/8/layout/hierarchy3"/>
    <dgm:cxn modelId="{F7F59F90-8E81-477D-B07B-912746B0EDB2}" srcId="{CE60A143-952A-4132-96AB-02A37E4D2EC9}" destId="{215A5AA4-9112-4D38-830D-15CE07A13706}" srcOrd="1" destOrd="0" parTransId="{4FF2A8F7-02CC-409C-9157-FAF8E9C676AD}" sibTransId="{F85060DE-65FB-4464-AF11-BF936AFE0CAE}"/>
    <dgm:cxn modelId="{8C2CA716-F7AE-4A98-8CE6-3F11E3F7C20F}" srcId="{3150648A-7920-4675-BA97-CCDEC8FE7365}" destId="{0950192C-5077-4C4D-A81C-141764A05C57}" srcOrd="0" destOrd="0" parTransId="{42271711-A611-478E-BFBB-5DF146DD665C}" sibTransId="{65FD2D5A-BCBD-49D4-A16D-567CEC0377D0}"/>
    <dgm:cxn modelId="{452AF7B5-AFF0-404B-AFAE-4C05DDB1556A}" type="presOf" srcId="{86E677FF-BCBA-479B-A66C-EAA141EB1253}" destId="{8DC00AFE-0165-4EDF-B455-2C367CDE18F5}" srcOrd="0" destOrd="0" presId="urn:microsoft.com/office/officeart/2005/8/layout/hierarchy3"/>
    <dgm:cxn modelId="{A76C954B-E234-46C2-8C88-864A0BFBA002}" type="presOf" srcId="{215A5AA4-9112-4D38-830D-15CE07A13706}" destId="{F8823506-FD48-4A67-BB65-B4341FEFE223}" srcOrd="0" destOrd="0" presId="urn:microsoft.com/office/officeart/2005/8/layout/hierarchy3"/>
    <dgm:cxn modelId="{0F36FE3B-3A00-41A7-990A-968CB6179615}" type="presOf" srcId="{0950192C-5077-4C4D-A81C-141764A05C57}" destId="{1EE64109-FBD1-4F62-BD18-656B9BB0D7CD}" srcOrd="0" destOrd="0" presId="urn:microsoft.com/office/officeart/2005/8/layout/hierarchy3"/>
    <dgm:cxn modelId="{E806074B-4427-469F-AE09-326CD1A35618}" srcId="{CE60A143-952A-4132-96AB-02A37E4D2EC9}" destId="{5E26AEB3-0914-4D17-B2FC-F8D9934468BA}" srcOrd="0" destOrd="0" parTransId="{2DA75666-EFB3-4AD5-A767-97AF98608428}" sibTransId="{A0E1FBB3-6B2D-4BE3-B1AF-1CDCDE9A411B}"/>
    <dgm:cxn modelId="{8B98ABE6-3C6B-499F-B921-7441E391CB1E}" type="presParOf" srcId="{A356708F-199D-4FA4-83FB-20314497B45A}" destId="{D345CCDF-AD63-4A46-B3FC-1D27FA5FD872}" srcOrd="0" destOrd="0" presId="urn:microsoft.com/office/officeart/2005/8/layout/hierarchy3"/>
    <dgm:cxn modelId="{DFB5AF17-4D0F-437B-B3E0-C9805879401B}" type="presParOf" srcId="{D345CCDF-AD63-4A46-B3FC-1D27FA5FD872}" destId="{0BC0C9B9-AB4B-43AF-944B-DCFEE6AC9156}" srcOrd="0" destOrd="0" presId="urn:microsoft.com/office/officeart/2005/8/layout/hierarchy3"/>
    <dgm:cxn modelId="{2145EEC7-C807-4C99-9EA2-05D40CB91CB7}" type="presParOf" srcId="{0BC0C9B9-AB4B-43AF-944B-DCFEE6AC9156}" destId="{1EE64109-FBD1-4F62-BD18-656B9BB0D7CD}" srcOrd="0" destOrd="0" presId="urn:microsoft.com/office/officeart/2005/8/layout/hierarchy3"/>
    <dgm:cxn modelId="{B79D4997-1CE7-41DC-88E8-AF2B25B16FA6}" type="presParOf" srcId="{0BC0C9B9-AB4B-43AF-944B-DCFEE6AC9156}" destId="{1F7F96E2-B1E2-40D9-B9C2-3BC981EA1F99}" srcOrd="1" destOrd="0" presId="urn:microsoft.com/office/officeart/2005/8/layout/hierarchy3"/>
    <dgm:cxn modelId="{715FEC40-6673-4AD9-92ED-3B2471C653A5}" type="presParOf" srcId="{D345CCDF-AD63-4A46-B3FC-1D27FA5FD872}" destId="{8C32F959-78BB-4286-97C2-31A0C5DBFB68}" srcOrd="1" destOrd="0" presId="urn:microsoft.com/office/officeart/2005/8/layout/hierarchy3"/>
    <dgm:cxn modelId="{912384DF-FAF2-46C0-81AB-587CD6A240DE}" type="presParOf" srcId="{8C32F959-78BB-4286-97C2-31A0C5DBFB68}" destId="{FC3F1621-5D29-4567-B202-4689F6A5D43D}" srcOrd="0" destOrd="0" presId="urn:microsoft.com/office/officeart/2005/8/layout/hierarchy3"/>
    <dgm:cxn modelId="{8739FC60-F51D-4020-A8CD-F7AD5FCF1E0C}" type="presParOf" srcId="{8C32F959-78BB-4286-97C2-31A0C5DBFB68}" destId="{8DC00AFE-0165-4EDF-B455-2C367CDE18F5}" srcOrd="1" destOrd="0" presId="urn:microsoft.com/office/officeart/2005/8/layout/hierarchy3"/>
    <dgm:cxn modelId="{034346EB-7FF4-425E-A975-E8614C058624}" type="presParOf" srcId="{8C32F959-78BB-4286-97C2-31A0C5DBFB68}" destId="{21B9A94F-9098-4B8A-BCBB-B13543F546A8}" srcOrd="2" destOrd="0" presId="urn:microsoft.com/office/officeart/2005/8/layout/hierarchy3"/>
    <dgm:cxn modelId="{1309C612-BB1D-4ED2-8341-E576FC2A09BA}" type="presParOf" srcId="{8C32F959-78BB-4286-97C2-31A0C5DBFB68}" destId="{1DB06C19-57AE-48A7-AE3F-D383567A5961}" srcOrd="3" destOrd="0" presId="urn:microsoft.com/office/officeart/2005/8/layout/hierarchy3"/>
    <dgm:cxn modelId="{575C8D25-15EA-4475-B1B2-AD7AA3D022B3}" type="presParOf" srcId="{A356708F-199D-4FA4-83FB-20314497B45A}" destId="{E02F6F2E-743F-4E63-BAC2-1717751AB2FA}" srcOrd="1" destOrd="0" presId="urn:microsoft.com/office/officeart/2005/8/layout/hierarchy3"/>
    <dgm:cxn modelId="{CC619652-DA3A-4104-AF30-09A23BCEDC03}" type="presParOf" srcId="{E02F6F2E-743F-4E63-BAC2-1717751AB2FA}" destId="{F6CACFC2-0610-4271-808C-018BCC1E3087}" srcOrd="0" destOrd="0" presId="urn:microsoft.com/office/officeart/2005/8/layout/hierarchy3"/>
    <dgm:cxn modelId="{D7653BBD-AFC4-4B78-9086-46ECFC3D80BE}" type="presParOf" srcId="{F6CACFC2-0610-4271-808C-018BCC1E3087}" destId="{328E21AA-D95F-461C-A66B-461408215E50}" srcOrd="0" destOrd="0" presId="urn:microsoft.com/office/officeart/2005/8/layout/hierarchy3"/>
    <dgm:cxn modelId="{281CA9B3-B62E-41FF-8388-D630998AAAD4}" type="presParOf" srcId="{F6CACFC2-0610-4271-808C-018BCC1E3087}" destId="{84C89C92-B9CC-4528-92C5-9DC10FCBDB1F}" srcOrd="1" destOrd="0" presId="urn:microsoft.com/office/officeart/2005/8/layout/hierarchy3"/>
    <dgm:cxn modelId="{5B9A0621-34B2-4C5B-A772-5E4A1552EC91}" type="presParOf" srcId="{E02F6F2E-743F-4E63-BAC2-1717751AB2FA}" destId="{D7B518D9-E072-43E2-AF11-18F7D16269F6}" srcOrd="1" destOrd="0" presId="urn:microsoft.com/office/officeart/2005/8/layout/hierarchy3"/>
    <dgm:cxn modelId="{B61AC3BE-AB63-44B3-B31A-E098CEE53217}" type="presParOf" srcId="{D7B518D9-E072-43E2-AF11-18F7D16269F6}" destId="{39784D55-3A01-4BE3-B45A-4F7967170F36}" srcOrd="0" destOrd="0" presId="urn:microsoft.com/office/officeart/2005/8/layout/hierarchy3"/>
    <dgm:cxn modelId="{892CF29C-39D2-47C9-97F7-55D936697354}" type="presParOf" srcId="{D7B518D9-E072-43E2-AF11-18F7D16269F6}" destId="{46B6237D-B148-463B-A663-24132394B265}" srcOrd="1" destOrd="0" presId="urn:microsoft.com/office/officeart/2005/8/layout/hierarchy3"/>
    <dgm:cxn modelId="{CA2570BF-E197-49DC-8BAB-7009BD46E71D}" type="presParOf" srcId="{D7B518D9-E072-43E2-AF11-18F7D16269F6}" destId="{3AC34B0D-2876-4DC9-9548-5DFC2491BF56}" srcOrd="2" destOrd="0" presId="urn:microsoft.com/office/officeart/2005/8/layout/hierarchy3"/>
    <dgm:cxn modelId="{FC8D85AA-D090-4159-A8A6-3DDCBF92CB17}" type="presParOf" srcId="{D7B518D9-E072-43E2-AF11-18F7D16269F6}" destId="{F8823506-FD48-4A67-BB65-B4341FEFE22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E3F42B-946B-4C8F-A736-B609801A31F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58D325-264A-4ECF-A10D-7A2AA4ED6EDC}">
      <dgm:prSet/>
      <dgm:spPr/>
      <dgm:t>
        <a:bodyPr/>
        <a:lstStyle/>
        <a:p>
          <a:pPr rtl="0"/>
          <a:r>
            <a:rPr lang="ru-RU" b="1" dirty="0" smtClean="0"/>
            <a:t>пункт 5 статьи 2 </a:t>
          </a:r>
          <a:endParaRPr lang="ru-RU" b="1" dirty="0"/>
        </a:p>
      </dgm:t>
    </dgm:pt>
    <dgm:pt modelId="{557C3959-B19D-4419-8FED-7DF871819DB2}" type="parTrans" cxnId="{42AD45A0-F8D4-41FD-8094-22BE5A30C344}">
      <dgm:prSet/>
      <dgm:spPr/>
      <dgm:t>
        <a:bodyPr/>
        <a:lstStyle/>
        <a:p>
          <a:endParaRPr lang="ru-RU"/>
        </a:p>
      </dgm:t>
    </dgm:pt>
    <dgm:pt modelId="{9192BD14-A8F2-4040-95A2-E8DAAD8B0833}" type="sibTrans" cxnId="{42AD45A0-F8D4-41FD-8094-22BE5A30C344}">
      <dgm:prSet/>
      <dgm:spPr/>
      <dgm:t>
        <a:bodyPr/>
        <a:lstStyle/>
        <a:p>
          <a:endParaRPr lang="ru-RU"/>
        </a:p>
      </dgm:t>
    </dgm:pt>
    <dgm:pt modelId="{BFAE172A-B2CA-44C6-8331-FB2F754F3635}">
      <dgm:prSet/>
      <dgm:spPr/>
      <dgm:t>
        <a:bodyPr/>
        <a:lstStyle/>
        <a:p>
          <a:pPr rtl="0"/>
          <a:r>
            <a:rPr lang="ru-RU" b="1" dirty="0" smtClean="0"/>
            <a:t>квалификация - уровень знаний, умений, навыков и компетенции, характеризующий </a:t>
          </a:r>
          <a:r>
            <a:rPr lang="ru-RU" b="1" dirty="0" smtClean="0">
              <a:solidFill>
                <a:srgbClr val="FFFF00"/>
              </a:solidFill>
            </a:rPr>
            <a:t>подготовленность</a:t>
          </a:r>
          <a:r>
            <a:rPr lang="ru-RU" b="1" dirty="0" smtClean="0"/>
            <a:t> к выполнению </a:t>
          </a:r>
          <a:r>
            <a:rPr lang="ru-RU" b="1" dirty="0" smtClean="0">
              <a:solidFill>
                <a:srgbClr val="FFFF00"/>
              </a:solidFill>
            </a:rPr>
            <a:t>определенного вида</a:t>
          </a:r>
          <a:r>
            <a:rPr lang="ru-RU" b="1" dirty="0" smtClean="0"/>
            <a:t> профессиональной деятельности</a:t>
          </a:r>
          <a:endParaRPr lang="ru-RU" b="1" dirty="0"/>
        </a:p>
      </dgm:t>
    </dgm:pt>
    <dgm:pt modelId="{EE54AADC-564A-491B-8398-500019076422}" type="parTrans" cxnId="{7F522F62-B9E7-45DC-B600-AFD328CC1B4A}">
      <dgm:prSet/>
      <dgm:spPr/>
      <dgm:t>
        <a:bodyPr/>
        <a:lstStyle/>
        <a:p>
          <a:endParaRPr lang="ru-RU"/>
        </a:p>
      </dgm:t>
    </dgm:pt>
    <dgm:pt modelId="{4D688012-8A61-4EAA-B0C1-CF313D014EFE}" type="sibTrans" cxnId="{7F522F62-B9E7-45DC-B600-AFD328CC1B4A}">
      <dgm:prSet/>
      <dgm:spPr/>
      <dgm:t>
        <a:bodyPr/>
        <a:lstStyle/>
        <a:p>
          <a:endParaRPr lang="ru-RU"/>
        </a:p>
      </dgm:t>
    </dgm:pt>
    <dgm:pt modelId="{84026F6F-A12B-4C01-AF79-345870A1BE14}" type="pres">
      <dgm:prSet presAssocID="{75E3F42B-946B-4C8F-A736-B609801A31F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05843B-253C-4752-84EC-F5537CCBB3F9}" type="pres">
      <dgm:prSet presAssocID="{75E3F42B-946B-4C8F-A736-B609801A31F9}" presName="arrow" presStyleLbl="bgShp" presStyleIdx="0" presStyleCnt="1"/>
      <dgm:spPr/>
    </dgm:pt>
    <dgm:pt modelId="{940FF326-FCB0-48C3-A644-2544344E61BA}" type="pres">
      <dgm:prSet presAssocID="{75E3F42B-946B-4C8F-A736-B609801A31F9}" presName="linearProcess" presStyleCnt="0"/>
      <dgm:spPr/>
    </dgm:pt>
    <dgm:pt modelId="{7353FAFE-40DD-42F4-B314-BACD66438699}" type="pres">
      <dgm:prSet presAssocID="{8658D325-264A-4ECF-A10D-7A2AA4ED6EDC}" presName="textNode" presStyleLbl="node1" presStyleIdx="0" presStyleCnt="2" custScaleX="34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229D0-A37B-4B7D-B2CD-7C1623073925}" type="pres">
      <dgm:prSet presAssocID="{9192BD14-A8F2-4040-95A2-E8DAAD8B0833}" presName="sibTrans" presStyleCnt="0"/>
      <dgm:spPr/>
    </dgm:pt>
    <dgm:pt modelId="{8DBD8C98-4458-41A7-A818-34DC14489EB7}" type="pres">
      <dgm:prSet presAssocID="{BFAE172A-B2CA-44C6-8331-FB2F754F3635}" presName="textNode" presStyleLbl="node1" presStyleIdx="1" presStyleCnt="2" custScaleX="1339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73EA2C-685C-4415-8CB0-7DB522364ECF}" type="presOf" srcId="{75E3F42B-946B-4C8F-A736-B609801A31F9}" destId="{84026F6F-A12B-4C01-AF79-345870A1BE14}" srcOrd="0" destOrd="0" presId="urn:microsoft.com/office/officeart/2005/8/layout/hProcess9"/>
    <dgm:cxn modelId="{42AD45A0-F8D4-41FD-8094-22BE5A30C344}" srcId="{75E3F42B-946B-4C8F-A736-B609801A31F9}" destId="{8658D325-264A-4ECF-A10D-7A2AA4ED6EDC}" srcOrd="0" destOrd="0" parTransId="{557C3959-B19D-4419-8FED-7DF871819DB2}" sibTransId="{9192BD14-A8F2-4040-95A2-E8DAAD8B0833}"/>
    <dgm:cxn modelId="{7F522F62-B9E7-45DC-B600-AFD328CC1B4A}" srcId="{75E3F42B-946B-4C8F-A736-B609801A31F9}" destId="{BFAE172A-B2CA-44C6-8331-FB2F754F3635}" srcOrd="1" destOrd="0" parTransId="{EE54AADC-564A-491B-8398-500019076422}" sibTransId="{4D688012-8A61-4EAA-B0C1-CF313D014EFE}"/>
    <dgm:cxn modelId="{69975CC9-79EB-4DA7-8144-6B100881D4DC}" type="presOf" srcId="{BFAE172A-B2CA-44C6-8331-FB2F754F3635}" destId="{8DBD8C98-4458-41A7-A818-34DC14489EB7}" srcOrd="0" destOrd="0" presId="urn:microsoft.com/office/officeart/2005/8/layout/hProcess9"/>
    <dgm:cxn modelId="{2EDFBC93-E6CC-44E7-AEBB-FE98249E79FD}" type="presOf" srcId="{8658D325-264A-4ECF-A10D-7A2AA4ED6EDC}" destId="{7353FAFE-40DD-42F4-B314-BACD66438699}" srcOrd="0" destOrd="0" presId="urn:microsoft.com/office/officeart/2005/8/layout/hProcess9"/>
    <dgm:cxn modelId="{3736AE44-E0E5-4DDC-9D77-0331C717B4C3}" type="presParOf" srcId="{84026F6F-A12B-4C01-AF79-345870A1BE14}" destId="{4805843B-253C-4752-84EC-F5537CCBB3F9}" srcOrd="0" destOrd="0" presId="urn:microsoft.com/office/officeart/2005/8/layout/hProcess9"/>
    <dgm:cxn modelId="{AD079424-706B-469C-8885-34864151607F}" type="presParOf" srcId="{84026F6F-A12B-4C01-AF79-345870A1BE14}" destId="{940FF326-FCB0-48C3-A644-2544344E61BA}" srcOrd="1" destOrd="0" presId="urn:microsoft.com/office/officeart/2005/8/layout/hProcess9"/>
    <dgm:cxn modelId="{E8F3E596-B77B-4CD8-99C9-0B926F5D6B6C}" type="presParOf" srcId="{940FF326-FCB0-48C3-A644-2544344E61BA}" destId="{7353FAFE-40DD-42F4-B314-BACD66438699}" srcOrd="0" destOrd="0" presId="urn:microsoft.com/office/officeart/2005/8/layout/hProcess9"/>
    <dgm:cxn modelId="{F64C9F1D-FC2F-42AC-BD32-86C33D254181}" type="presParOf" srcId="{940FF326-FCB0-48C3-A644-2544344E61BA}" destId="{C56229D0-A37B-4B7D-B2CD-7C1623073925}" srcOrd="1" destOrd="0" presId="urn:microsoft.com/office/officeart/2005/8/layout/hProcess9"/>
    <dgm:cxn modelId="{36A320C5-6161-4E4F-844D-82DE531B45B0}" type="presParOf" srcId="{940FF326-FCB0-48C3-A644-2544344E61BA}" destId="{8DBD8C98-4458-41A7-A818-34DC14489EB7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A3E1DA-5383-4BEA-9838-70A86762A52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0A0360-DE85-424F-BE39-379C3C1717CF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Федеральный закон от 29.12.2012 N 273-ФЗ "Об образовании в Российской Федерации» - статья 46;</a:t>
          </a:r>
          <a:endParaRPr lang="ru-RU" sz="1800" b="1" dirty="0">
            <a:solidFill>
              <a:schemeClr val="bg1"/>
            </a:solidFill>
          </a:endParaRPr>
        </a:p>
      </dgm:t>
    </dgm:pt>
    <dgm:pt modelId="{78F572DD-2214-414F-962D-5FAFEE9AA823}" type="parTrans" cxnId="{4C680192-C4D6-4EFD-9721-812A8976D5E0}">
      <dgm:prSet/>
      <dgm:spPr/>
      <dgm:t>
        <a:bodyPr/>
        <a:lstStyle/>
        <a:p>
          <a:endParaRPr lang="ru-RU" sz="1800"/>
        </a:p>
      </dgm:t>
    </dgm:pt>
    <dgm:pt modelId="{FBA372DE-8FC2-43B7-B1D2-7FD311E59F78}" type="sibTrans" cxnId="{4C680192-C4D6-4EFD-9721-812A8976D5E0}">
      <dgm:prSet/>
      <dgm:spPr/>
      <dgm:t>
        <a:bodyPr/>
        <a:lstStyle/>
        <a:p>
          <a:endParaRPr lang="ru-RU" sz="1800"/>
        </a:p>
      </dgm:t>
    </dgm:pt>
    <dgm:pt modelId="{FB85C968-53BF-4AA8-9348-0ED440B25299}">
      <dgm:prSet custT="1"/>
      <dgm:spPr/>
      <dgm:t>
        <a:bodyPr/>
        <a:lstStyle/>
        <a:p>
          <a:pPr rtl="0"/>
          <a:r>
            <a:rPr lang="ru-RU" sz="1800" b="0" dirty="0" smtClean="0">
              <a:solidFill>
                <a:schemeClr val="bg1"/>
              </a:solidFill>
            </a:rPr>
            <a:t>Приказ </a:t>
          </a:r>
          <a:r>
            <a:rPr lang="ru-RU" sz="1800" b="0" dirty="0" err="1" smtClean="0">
              <a:solidFill>
                <a:schemeClr val="bg1"/>
              </a:solidFill>
            </a:rPr>
            <a:t>Минздравсоцразвития</a:t>
          </a:r>
          <a:r>
            <a:rPr lang="ru-RU" sz="1800" b="0" dirty="0" smtClean="0">
              <a:solidFill>
                <a:schemeClr val="bg1"/>
              </a:solidFill>
            </a:rPr>
            <a:t> РФ от 26.08.2010 N 761н "Об утверждении Единого квалификационного справочника должностей руководителей, специалистов и служащих, раздел "Квалификационные характеристики должностей работников образования»;</a:t>
          </a:r>
          <a:endParaRPr lang="ru-RU" sz="1800" b="0" dirty="0">
            <a:solidFill>
              <a:schemeClr val="bg1"/>
            </a:solidFill>
          </a:endParaRPr>
        </a:p>
      </dgm:t>
    </dgm:pt>
    <dgm:pt modelId="{C81221DD-BB48-4A21-B9BC-B70E0BD4BB2D}" type="parTrans" cxnId="{415F5599-15EB-4B97-B007-5A1D41421B5E}">
      <dgm:prSet/>
      <dgm:spPr/>
      <dgm:t>
        <a:bodyPr/>
        <a:lstStyle/>
        <a:p>
          <a:endParaRPr lang="ru-RU" sz="1800"/>
        </a:p>
      </dgm:t>
    </dgm:pt>
    <dgm:pt modelId="{39EB15BD-D81C-4F7C-9054-10F754255AE4}" type="sibTrans" cxnId="{415F5599-15EB-4B97-B007-5A1D41421B5E}">
      <dgm:prSet/>
      <dgm:spPr/>
      <dgm:t>
        <a:bodyPr/>
        <a:lstStyle/>
        <a:p>
          <a:endParaRPr lang="ru-RU" sz="1800"/>
        </a:p>
      </dgm:t>
    </dgm:pt>
    <dgm:pt modelId="{1A818A31-BEBF-45A7-AE52-C0132BA1C5E9}">
      <dgm:prSet custT="1"/>
      <dgm:spPr/>
      <dgm:t>
        <a:bodyPr/>
        <a:lstStyle/>
        <a:p>
          <a:pPr rtl="0"/>
          <a:r>
            <a:rPr lang="ru-RU" sz="1800" b="1" smtClean="0">
              <a:solidFill>
                <a:schemeClr val="bg1"/>
              </a:solidFill>
            </a:rPr>
            <a:t>Приказ Минтруда России от 18.10.2013 N 544н "Об утверждении профессионального стандарта «Педагог» (педагогическая деятельность в сфере дошкольного, начального общего, основного общего, среднего общего образования) (воспитатель, учитель)»;</a:t>
          </a:r>
          <a:endParaRPr lang="ru-RU" sz="1800" b="1">
            <a:solidFill>
              <a:schemeClr val="bg1"/>
            </a:solidFill>
          </a:endParaRPr>
        </a:p>
      </dgm:t>
    </dgm:pt>
    <dgm:pt modelId="{9DCA7BF5-1117-4B18-B825-2E56CCE30CA0}" type="parTrans" cxnId="{96D5706B-5F07-42BE-9B1F-2B539F3D31B8}">
      <dgm:prSet/>
      <dgm:spPr/>
      <dgm:t>
        <a:bodyPr/>
        <a:lstStyle/>
        <a:p>
          <a:endParaRPr lang="ru-RU" sz="1800"/>
        </a:p>
      </dgm:t>
    </dgm:pt>
    <dgm:pt modelId="{0DFFDE9D-44D6-41A9-991A-8353C58966B1}" type="sibTrans" cxnId="{96D5706B-5F07-42BE-9B1F-2B539F3D31B8}">
      <dgm:prSet/>
      <dgm:spPr/>
      <dgm:t>
        <a:bodyPr/>
        <a:lstStyle/>
        <a:p>
          <a:endParaRPr lang="ru-RU" sz="1800"/>
        </a:p>
      </dgm:t>
    </dgm:pt>
    <dgm:pt modelId="{25A0724C-2926-4F4E-8430-4F0C245312B2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Федеральные государственные образовательные стандарты и федеральные государственные требования</a:t>
          </a:r>
          <a:endParaRPr lang="ru-RU" sz="1800" b="1" dirty="0">
            <a:solidFill>
              <a:schemeClr val="bg1"/>
            </a:solidFill>
          </a:endParaRPr>
        </a:p>
      </dgm:t>
    </dgm:pt>
    <dgm:pt modelId="{E55A75E1-7003-42A4-835D-7D22C7F08F4D}" type="parTrans" cxnId="{18300E06-6CC1-4C6E-9E1D-1B6345736A26}">
      <dgm:prSet/>
      <dgm:spPr/>
      <dgm:t>
        <a:bodyPr/>
        <a:lstStyle/>
        <a:p>
          <a:endParaRPr lang="ru-RU" sz="1800"/>
        </a:p>
      </dgm:t>
    </dgm:pt>
    <dgm:pt modelId="{6A79EFC4-94CC-431E-8C23-3916717561EA}" type="sibTrans" cxnId="{18300E06-6CC1-4C6E-9E1D-1B6345736A26}">
      <dgm:prSet/>
      <dgm:spPr/>
      <dgm:t>
        <a:bodyPr/>
        <a:lstStyle/>
        <a:p>
          <a:endParaRPr lang="ru-RU" sz="1800"/>
        </a:p>
      </dgm:t>
    </dgm:pt>
    <dgm:pt modelId="{35C37048-2272-413C-B162-C49B6B9AA44D}" type="pres">
      <dgm:prSet presAssocID="{52A3E1DA-5383-4BEA-9838-70A86762A52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92D2EC-9D29-4152-BBC8-EED9443A5014}" type="pres">
      <dgm:prSet presAssocID="{B40A0360-DE85-424F-BE39-379C3C1717CF}" presName="linNode" presStyleCnt="0"/>
      <dgm:spPr/>
    </dgm:pt>
    <dgm:pt modelId="{A3CFAE16-19EA-4236-931F-3027628D919A}" type="pres">
      <dgm:prSet presAssocID="{B40A0360-DE85-424F-BE39-379C3C1717CF}" presName="parentText" presStyleLbl="node1" presStyleIdx="0" presStyleCnt="4" custScaleX="2430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024A0C-4ECC-40F3-9B7D-FF13001A71EB}" type="pres">
      <dgm:prSet presAssocID="{FBA372DE-8FC2-43B7-B1D2-7FD311E59F78}" presName="sp" presStyleCnt="0"/>
      <dgm:spPr/>
    </dgm:pt>
    <dgm:pt modelId="{D9CEF30F-C38C-46CB-829C-9F383E52A1E1}" type="pres">
      <dgm:prSet presAssocID="{FB85C968-53BF-4AA8-9348-0ED440B25299}" presName="linNode" presStyleCnt="0"/>
      <dgm:spPr/>
    </dgm:pt>
    <dgm:pt modelId="{E745E44A-239D-47DE-B450-94B1A812F12A}" type="pres">
      <dgm:prSet presAssocID="{FB85C968-53BF-4AA8-9348-0ED440B25299}" presName="parentText" presStyleLbl="node1" presStyleIdx="1" presStyleCnt="4" custScaleX="2451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F9FE5-7602-4623-A5A3-DD508272D740}" type="pres">
      <dgm:prSet presAssocID="{39EB15BD-D81C-4F7C-9054-10F754255AE4}" presName="sp" presStyleCnt="0"/>
      <dgm:spPr/>
    </dgm:pt>
    <dgm:pt modelId="{1FABFEB4-553D-4BE4-A789-A44D3061FF63}" type="pres">
      <dgm:prSet presAssocID="{1A818A31-BEBF-45A7-AE52-C0132BA1C5E9}" presName="linNode" presStyleCnt="0"/>
      <dgm:spPr/>
    </dgm:pt>
    <dgm:pt modelId="{915AEAC5-DC9C-4BAB-802C-B266F1B5D225}" type="pres">
      <dgm:prSet presAssocID="{1A818A31-BEBF-45A7-AE52-C0132BA1C5E9}" presName="parentText" presStyleLbl="node1" presStyleIdx="2" presStyleCnt="4" custScaleX="2451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259D7-44C9-4500-88D5-212E7B9A4732}" type="pres">
      <dgm:prSet presAssocID="{0DFFDE9D-44D6-41A9-991A-8353C58966B1}" presName="sp" presStyleCnt="0"/>
      <dgm:spPr/>
    </dgm:pt>
    <dgm:pt modelId="{82415F03-FE73-45D1-8BC5-BC96FEA2DF28}" type="pres">
      <dgm:prSet presAssocID="{25A0724C-2926-4F4E-8430-4F0C245312B2}" presName="linNode" presStyleCnt="0"/>
      <dgm:spPr/>
    </dgm:pt>
    <dgm:pt modelId="{9F232738-950D-4620-9A22-8C0C8942A696}" type="pres">
      <dgm:prSet presAssocID="{25A0724C-2926-4F4E-8430-4F0C245312B2}" presName="parentText" presStyleLbl="node1" presStyleIdx="3" presStyleCnt="4" custScaleX="2409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CCA2A7-5089-4869-A972-457EB8DCAEAE}" type="presOf" srcId="{1A818A31-BEBF-45A7-AE52-C0132BA1C5E9}" destId="{915AEAC5-DC9C-4BAB-802C-B266F1B5D225}" srcOrd="0" destOrd="0" presId="urn:microsoft.com/office/officeart/2005/8/layout/vList5"/>
    <dgm:cxn modelId="{D97EFF37-EE18-4F78-92B1-E38D232EDF69}" type="presOf" srcId="{52A3E1DA-5383-4BEA-9838-70A86762A525}" destId="{35C37048-2272-413C-B162-C49B6B9AA44D}" srcOrd="0" destOrd="0" presId="urn:microsoft.com/office/officeart/2005/8/layout/vList5"/>
    <dgm:cxn modelId="{415F5599-15EB-4B97-B007-5A1D41421B5E}" srcId="{52A3E1DA-5383-4BEA-9838-70A86762A525}" destId="{FB85C968-53BF-4AA8-9348-0ED440B25299}" srcOrd="1" destOrd="0" parTransId="{C81221DD-BB48-4A21-B9BC-B70E0BD4BB2D}" sibTransId="{39EB15BD-D81C-4F7C-9054-10F754255AE4}"/>
    <dgm:cxn modelId="{BC8268DD-5195-4E4A-BE7C-3FF52D2DF879}" type="presOf" srcId="{FB85C968-53BF-4AA8-9348-0ED440B25299}" destId="{E745E44A-239D-47DE-B450-94B1A812F12A}" srcOrd="0" destOrd="0" presId="urn:microsoft.com/office/officeart/2005/8/layout/vList5"/>
    <dgm:cxn modelId="{96D5706B-5F07-42BE-9B1F-2B539F3D31B8}" srcId="{52A3E1DA-5383-4BEA-9838-70A86762A525}" destId="{1A818A31-BEBF-45A7-AE52-C0132BA1C5E9}" srcOrd="2" destOrd="0" parTransId="{9DCA7BF5-1117-4B18-B825-2E56CCE30CA0}" sibTransId="{0DFFDE9D-44D6-41A9-991A-8353C58966B1}"/>
    <dgm:cxn modelId="{08D8A6D9-D131-48FA-969C-DD10B2D83C5E}" type="presOf" srcId="{25A0724C-2926-4F4E-8430-4F0C245312B2}" destId="{9F232738-950D-4620-9A22-8C0C8942A696}" srcOrd="0" destOrd="0" presId="urn:microsoft.com/office/officeart/2005/8/layout/vList5"/>
    <dgm:cxn modelId="{18300E06-6CC1-4C6E-9E1D-1B6345736A26}" srcId="{52A3E1DA-5383-4BEA-9838-70A86762A525}" destId="{25A0724C-2926-4F4E-8430-4F0C245312B2}" srcOrd="3" destOrd="0" parTransId="{E55A75E1-7003-42A4-835D-7D22C7F08F4D}" sibTransId="{6A79EFC4-94CC-431E-8C23-3916717561EA}"/>
    <dgm:cxn modelId="{1AA53D1F-19DA-424B-9C2E-C91EF8EE3CF6}" type="presOf" srcId="{B40A0360-DE85-424F-BE39-379C3C1717CF}" destId="{A3CFAE16-19EA-4236-931F-3027628D919A}" srcOrd="0" destOrd="0" presId="urn:microsoft.com/office/officeart/2005/8/layout/vList5"/>
    <dgm:cxn modelId="{4C680192-C4D6-4EFD-9721-812A8976D5E0}" srcId="{52A3E1DA-5383-4BEA-9838-70A86762A525}" destId="{B40A0360-DE85-424F-BE39-379C3C1717CF}" srcOrd="0" destOrd="0" parTransId="{78F572DD-2214-414F-962D-5FAFEE9AA823}" sibTransId="{FBA372DE-8FC2-43B7-B1D2-7FD311E59F78}"/>
    <dgm:cxn modelId="{2DBF362D-A50D-4D92-833F-A810FD4F6C21}" type="presParOf" srcId="{35C37048-2272-413C-B162-C49B6B9AA44D}" destId="{C492D2EC-9D29-4152-BBC8-EED9443A5014}" srcOrd="0" destOrd="0" presId="urn:microsoft.com/office/officeart/2005/8/layout/vList5"/>
    <dgm:cxn modelId="{E48BBABB-13C4-4F92-AC1B-D9C7900DF5E9}" type="presParOf" srcId="{C492D2EC-9D29-4152-BBC8-EED9443A5014}" destId="{A3CFAE16-19EA-4236-931F-3027628D919A}" srcOrd="0" destOrd="0" presId="urn:microsoft.com/office/officeart/2005/8/layout/vList5"/>
    <dgm:cxn modelId="{896BA8F7-4ECC-41B9-A673-857265AD965E}" type="presParOf" srcId="{35C37048-2272-413C-B162-C49B6B9AA44D}" destId="{F8024A0C-4ECC-40F3-9B7D-FF13001A71EB}" srcOrd="1" destOrd="0" presId="urn:microsoft.com/office/officeart/2005/8/layout/vList5"/>
    <dgm:cxn modelId="{2EFF0188-1DC4-4198-8006-EDDA7405DABC}" type="presParOf" srcId="{35C37048-2272-413C-B162-C49B6B9AA44D}" destId="{D9CEF30F-C38C-46CB-829C-9F383E52A1E1}" srcOrd="2" destOrd="0" presId="urn:microsoft.com/office/officeart/2005/8/layout/vList5"/>
    <dgm:cxn modelId="{9B111786-3552-465D-9FA8-E842B8FA20D1}" type="presParOf" srcId="{D9CEF30F-C38C-46CB-829C-9F383E52A1E1}" destId="{E745E44A-239D-47DE-B450-94B1A812F12A}" srcOrd="0" destOrd="0" presId="urn:microsoft.com/office/officeart/2005/8/layout/vList5"/>
    <dgm:cxn modelId="{FC1EE9DE-3A8B-425A-9839-70FF0A34F2D7}" type="presParOf" srcId="{35C37048-2272-413C-B162-C49B6B9AA44D}" destId="{2E2F9FE5-7602-4623-A5A3-DD508272D740}" srcOrd="3" destOrd="0" presId="urn:microsoft.com/office/officeart/2005/8/layout/vList5"/>
    <dgm:cxn modelId="{6B461410-2EAB-4CEA-AE9F-CBCB01CB5B47}" type="presParOf" srcId="{35C37048-2272-413C-B162-C49B6B9AA44D}" destId="{1FABFEB4-553D-4BE4-A789-A44D3061FF63}" srcOrd="4" destOrd="0" presId="urn:microsoft.com/office/officeart/2005/8/layout/vList5"/>
    <dgm:cxn modelId="{37F2B21B-E061-4A24-8DC7-8B8D9EBE855F}" type="presParOf" srcId="{1FABFEB4-553D-4BE4-A789-A44D3061FF63}" destId="{915AEAC5-DC9C-4BAB-802C-B266F1B5D225}" srcOrd="0" destOrd="0" presId="urn:microsoft.com/office/officeart/2005/8/layout/vList5"/>
    <dgm:cxn modelId="{CFE8205C-1E82-40B4-87D0-35DA7AEBC6D3}" type="presParOf" srcId="{35C37048-2272-413C-B162-C49B6B9AA44D}" destId="{DB0259D7-44C9-4500-88D5-212E7B9A4732}" srcOrd="5" destOrd="0" presId="urn:microsoft.com/office/officeart/2005/8/layout/vList5"/>
    <dgm:cxn modelId="{D4D40032-EEC3-468A-A222-A08BD046942A}" type="presParOf" srcId="{35C37048-2272-413C-B162-C49B6B9AA44D}" destId="{82415F03-FE73-45D1-8BC5-BC96FEA2DF28}" srcOrd="6" destOrd="0" presId="urn:microsoft.com/office/officeart/2005/8/layout/vList5"/>
    <dgm:cxn modelId="{D64E2F4D-04E9-4BE5-83AE-D7433D868D6F}" type="presParOf" srcId="{82415F03-FE73-45D1-8BC5-BC96FEA2DF28}" destId="{9F232738-950D-4620-9A22-8C0C8942A69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D96B1F-EEB9-4EFA-B290-C73C6BC8191B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13017B-E4B3-484F-8A15-CBDBDF2C6B7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№273-ФЗ</a:t>
          </a:r>
          <a:endParaRPr lang="ru-RU" sz="2000" b="1" dirty="0">
            <a:solidFill>
              <a:schemeClr val="tx1"/>
            </a:solidFill>
          </a:endParaRPr>
        </a:p>
      </dgm:t>
    </dgm:pt>
    <dgm:pt modelId="{6A91ED4E-FA4F-4F17-9E9B-5236A64DF0FA}" type="parTrans" cxnId="{81F29A01-7D09-4FE4-8836-D7993726DDC1}">
      <dgm:prSet/>
      <dgm:spPr/>
      <dgm:t>
        <a:bodyPr/>
        <a:lstStyle/>
        <a:p>
          <a:endParaRPr lang="ru-RU"/>
        </a:p>
      </dgm:t>
    </dgm:pt>
    <dgm:pt modelId="{04F6D0E5-0A76-4FE5-8586-0995DB0EF247}" type="sibTrans" cxnId="{81F29A01-7D09-4FE4-8836-D7993726DDC1}">
      <dgm:prSet/>
      <dgm:spPr/>
      <dgm:t>
        <a:bodyPr/>
        <a:lstStyle/>
        <a:p>
          <a:endParaRPr lang="ru-RU"/>
        </a:p>
      </dgm:t>
    </dgm:pt>
    <dgm:pt modelId="{3EA28D42-3BAA-4BDD-AD9C-C39AB3CB26C2}">
      <dgm:prSet phldrT="[Текст]" custT="1"/>
      <dgm:spPr/>
      <dgm:t>
        <a:bodyPr/>
        <a:lstStyle/>
        <a:p>
          <a:r>
            <a:rPr lang="ru-RU" sz="1600" dirty="0" smtClean="0"/>
            <a:t>ВО или СПО</a:t>
          </a:r>
          <a:endParaRPr lang="ru-RU" sz="1600" dirty="0"/>
        </a:p>
      </dgm:t>
    </dgm:pt>
    <dgm:pt modelId="{40895F5E-6499-4D23-9D98-EDF44D37881A}" type="parTrans" cxnId="{50ACD089-6EA6-4758-87DC-45EF4B306363}">
      <dgm:prSet/>
      <dgm:spPr/>
      <dgm:t>
        <a:bodyPr/>
        <a:lstStyle/>
        <a:p>
          <a:endParaRPr lang="ru-RU"/>
        </a:p>
      </dgm:t>
    </dgm:pt>
    <dgm:pt modelId="{F6DB85A7-4886-410F-A706-16A95F2A5F72}" type="sibTrans" cxnId="{50ACD089-6EA6-4758-87DC-45EF4B306363}">
      <dgm:prSet/>
      <dgm:spPr/>
      <dgm:t>
        <a:bodyPr/>
        <a:lstStyle/>
        <a:p>
          <a:endParaRPr lang="ru-RU"/>
        </a:p>
      </dgm:t>
    </dgm:pt>
    <dgm:pt modelId="{1A06B159-A639-42EE-8886-78A8DD22AA91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tx1"/>
              </a:solidFill>
            </a:rPr>
            <a:t>ЕКС №761н</a:t>
          </a:r>
          <a:endParaRPr lang="ru-RU" sz="2200" b="1" dirty="0">
            <a:solidFill>
              <a:schemeClr val="tx1"/>
            </a:solidFill>
          </a:endParaRPr>
        </a:p>
      </dgm:t>
    </dgm:pt>
    <dgm:pt modelId="{3223D12C-0DBE-461F-9A8C-78C48728571A}" type="parTrans" cxnId="{48C957C6-2428-4622-BA30-4D7C3088821D}">
      <dgm:prSet/>
      <dgm:spPr/>
      <dgm:t>
        <a:bodyPr/>
        <a:lstStyle/>
        <a:p>
          <a:endParaRPr lang="ru-RU"/>
        </a:p>
      </dgm:t>
    </dgm:pt>
    <dgm:pt modelId="{D5BF17D2-FF29-4F22-A11F-2B1A68841613}" type="sibTrans" cxnId="{48C957C6-2428-4622-BA30-4D7C3088821D}">
      <dgm:prSet/>
      <dgm:spPr/>
      <dgm:t>
        <a:bodyPr/>
        <a:lstStyle/>
        <a:p>
          <a:endParaRPr lang="ru-RU"/>
        </a:p>
      </dgm:t>
    </dgm:pt>
    <dgm:pt modelId="{AF47C482-AF9C-42F5-BA81-7B27CF144474}">
      <dgm:prSet phldrT="[Текст]" custT="1"/>
      <dgm:spPr/>
      <dgm:t>
        <a:bodyPr/>
        <a:lstStyle/>
        <a:p>
          <a:pPr marL="72000" indent="0"/>
          <a:r>
            <a:rPr lang="ru-RU" sz="1500" dirty="0" smtClean="0"/>
            <a:t>Требования к квалификации</a:t>
          </a:r>
          <a:endParaRPr lang="ru-RU" sz="1500" dirty="0"/>
        </a:p>
      </dgm:t>
    </dgm:pt>
    <dgm:pt modelId="{4B4F73CA-F965-4C71-A803-62B2CDF27ADF}" type="parTrans" cxnId="{826776B9-10E0-4A75-80C8-40D7CA6F2E2F}">
      <dgm:prSet/>
      <dgm:spPr/>
      <dgm:t>
        <a:bodyPr/>
        <a:lstStyle/>
        <a:p>
          <a:endParaRPr lang="ru-RU"/>
        </a:p>
      </dgm:t>
    </dgm:pt>
    <dgm:pt modelId="{2209C118-D3FC-422A-BA1D-319509C88338}" type="sibTrans" cxnId="{826776B9-10E0-4A75-80C8-40D7CA6F2E2F}">
      <dgm:prSet/>
      <dgm:spPr/>
      <dgm:t>
        <a:bodyPr/>
        <a:lstStyle/>
        <a:p>
          <a:endParaRPr lang="ru-RU"/>
        </a:p>
      </dgm:t>
    </dgm:pt>
    <dgm:pt modelId="{D5DEAD46-59F7-4756-9526-AA83A9A2CA5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ФГОС</a:t>
          </a:r>
          <a:endParaRPr lang="ru-RU" sz="1800" b="1" dirty="0">
            <a:solidFill>
              <a:schemeClr val="tx1"/>
            </a:solidFill>
          </a:endParaRPr>
        </a:p>
      </dgm:t>
    </dgm:pt>
    <dgm:pt modelId="{A6DCEA97-73C9-49DD-9CCB-34CE3302B092}" type="parTrans" cxnId="{BC88B0D7-DEBA-4BA1-8CC5-1D3E23675131}">
      <dgm:prSet/>
      <dgm:spPr/>
      <dgm:t>
        <a:bodyPr/>
        <a:lstStyle/>
        <a:p>
          <a:endParaRPr lang="ru-RU"/>
        </a:p>
      </dgm:t>
    </dgm:pt>
    <dgm:pt modelId="{859AEBA3-D834-4B84-B607-8CA113F91223}" type="sibTrans" cxnId="{BC88B0D7-DEBA-4BA1-8CC5-1D3E23675131}">
      <dgm:prSet/>
      <dgm:spPr/>
      <dgm:t>
        <a:bodyPr/>
        <a:lstStyle/>
        <a:p>
          <a:endParaRPr lang="ru-RU"/>
        </a:p>
      </dgm:t>
    </dgm:pt>
    <dgm:pt modelId="{37532509-0B75-4EBB-BBAC-5450F694BEEA}">
      <dgm:prSet phldrT="[Текст]" custT="1"/>
      <dgm:spPr/>
      <dgm:t>
        <a:bodyPr/>
        <a:lstStyle/>
        <a:p>
          <a:r>
            <a:rPr lang="ru-RU" sz="1500" dirty="0" smtClean="0"/>
            <a:t>Уровень квалификации должен соответствовать квалификационным характеристикам по соответствующей должности</a:t>
          </a:r>
          <a:endParaRPr lang="ru-RU" sz="1500" dirty="0"/>
        </a:p>
      </dgm:t>
    </dgm:pt>
    <dgm:pt modelId="{58D2998C-AC71-49B2-9CB7-F63B0AC8CC9A}" type="parTrans" cxnId="{AD855B9B-7AA9-498D-A001-8CD956BBBE41}">
      <dgm:prSet/>
      <dgm:spPr/>
      <dgm:t>
        <a:bodyPr/>
        <a:lstStyle/>
        <a:p>
          <a:endParaRPr lang="ru-RU"/>
        </a:p>
      </dgm:t>
    </dgm:pt>
    <dgm:pt modelId="{90F5B040-33BE-41CC-A00A-339978CC4B37}" type="sibTrans" cxnId="{AD855B9B-7AA9-498D-A001-8CD956BBBE41}">
      <dgm:prSet/>
      <dgm:spPr/>
      <dgm:t>
        <a:bodyPr/>
        <a:lstStyle/>
        <a:p>
          <a:endParaRPr lang="ru-RU"/>
        </a:p>
      </dgm:t>
    </dgm:pt>
    <dgm:pt modelId="{232BAF3E-CECA-44CD-995F-0F13279FCED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Стандарт «Педагог»</a:t>
          </a:r>
          <a:endParaRPr lang="ru-RU" sz="1800" b="1" dirty="0">
            <a:solidFill>
              <a:schemeClr val="tx1"/>
            </a:solidFill>
          </a:endParaRPr>
        </a:p>
      </dgm:t>
    </dgm:pt>
    <dgm:pt modelId="{0C10AA32-4507-4D6F-A3C3-A232FAA38B4D}" type="parTrans" cxnId="{7D03DFF6-AE9B-4FB0-AECE-AC75B51EC698}">
      <dgm:prSet/>
      <dgm:spPr/>
      <dgm:t>
        <a:bodyPr/>
        <a:lstStyle/>
        <a:p>
          <a:endParaRPr lang="ru-RU"/>
        </a:p>
      </dgm:t>
    </dgm:pt>
    <dgm:pt modelId="{786CD0B8-9040-48A5-B366-5748B0058D49}" type="sibTrans" cxnId="{7D03DFF6-AE9B-4FB0-AECE-AC75B51EC698}">
      <dgm:prSet/>
      <dgm:spPr/>
      <dgm:t>
        <a:bodyPr/>
        <a:lstStyle/>
        <a:p>
          <a:endParaRPr lang="ru-RU"/>
        </a:p>
      </dgm:t>
    </dgm:pt>
    <dgm:pt modelId="{831D67B0-74AD-4140-A9E5-5FE52FB9F325}">
      <dgm:prSet phldrT="[Текст]" custT="1"/>
      <dgm:spPr/>
      <dgm:t>
        <a:bodyPr anchor="ctr"/>
        <a:lstStyle/>
        <a:p>
          <a:pPr marL="0" algn="l">
            <a:spcAft>
              <a:spcPts val="0"/>
            </a:spcAft>
          </a:pPr>
          <a:r>
            <a:rPr lang="ru-RU" sz="1400" dirty="0" smtClean="0"/>
            <a:t> ВО или СПО по направлению подготовки «Образование и педагогика» или в области преподаваемого предмета с последующей переподготовкой</a:t>
          </a:r>
          <a:endParaRPr lang="ru-RU" sz="1400" dirty="0"/>
        </a:p>
      </dgm:t>
    </dgm:pt>
    <dgm:pt modelId="{9534C6AA-6433-4915-955D-E69AFB321B40}" type="parTrans" cxnId="{534164E3-F67E-4132-84B0-1652ACC21515}">
      <dgm:prSet/>
      <dgm:spPr/>
      <dgm:t>
        <a:bodyPr/>
        <a:lstStyle/>
        <a:p>
          <a:endParaRPr lang="ru-RU"/>
        </a:p>
      </dgm:t>
    </dgm:pt>
    <dgm:pt modelId="{8DA8D7BB-4E3F-44B5-86E9-474A16B1339E}" type="sibTrans" cxnId="{534164E3-F67E-4132-84B0-1652ACC21515}">
      <dgm:prSet/>
      <dgm:spPr/>
      <dgm:t>
        <a:bodyPr/>
        <a:lstStyle/>
        <a:p>
          <a:endParaRPr lang="ru-RU"/>
        </a:p>
      </dgm:t>
    </dgm:pt>
    <dgm:pt modelId="{93817043-9559-433F-9F39-0AC398B6D265}">
      <dgm:prSet phldrT="[Текст]" custT="1"/>
      <dgm:spPr/>
      <dgm:t>
        <a:bodyPr/>
        <a:lstStyle/>
        <a:p>
          <a:pPr marL="72000" indent="0"/>
          <a:r>
            <a:rPr lang="ru-RU" sz="1500" dirty="0" smtClean="0"/>
            <a:t> Должен знать</a:t>
          </a:r>
          <a:endParaRPr lang="ru-RU" sz="1500" dirty="0"/>
        </a:p>
      </dgm:t>
    </dgm:pt>
    <dgm:pt modelId="{47F1B1BD-9C0E-4E43-B310-0A4AA3602BC2}" type="parTrans" cxnId="{FF32A25A-448C-4D37-B094-4C7EFADA9ADB}">
      <dgm:prSet/>
      <dgm:spPr/>
      <dgm:t>
        <a:bodyPr/>
        <a:lstStyle/>
        <a:p>
          <a:endParaRPr lang="ru-RU"/>
        </a:p>
      </dgm:t>
    </dgm:pt>
    <dgm:pt modelId="{2EAC5D6D-31CA-4D6E-A6A1-2CE2F2C8255F}" type="sibTrans" cxnId="{FF32A25A-448C-4D37-B094-4C7EFADA9ADB}">
      <dgm:prSet/>
      <dgm:spPr/>
      <dgm:t>
        <a:bodyPr/>
        <a:lstStyle/>
        <a:p>
          <a:endParaRPr lang="ru-RU"/>
        </a:p>
      </dgm:t>
    </dgm:pt>
    <dgm:pt modelId="{C4BCBA22-A031-45E1-973B-029C8A5D7F64}">
      <dgm:prSet phldrT="[Текст]" custT="1"/>
      <dgm:spPr/>
      <dgm:t>
        <a:bodyPr/>
        <a:lstStyle/>
        <a:p>
          <a:pPr marL="72000" indent="0"/>
          <a:r>
            <a:rPr lang="ru-RU" sz="1500" dirty="0" smtClean="0"/>
            <a:t>Квалификационная характеристика содержит:</a:t>
          </a:r>
          <a:endParaRPr lang="ru-RU" sz="1500" dirty="0"/>
        </a:p>
      </dgm:t>
    </dgm:pt>
    <dgm:pt modelId="{85DCF876-AF3E-4AA5-A29E-17E70AA08A32}" type="parTrans" cxnId="{F076DC44-E694-4D73-B3F4-27A40B2F5336}">
      <dgm:prSet/>
      <dgm:spPr/>
      <dgm:t>
        <a:bodyPr/>
        <a:lstStyle/>
        <a:p>
          <a:endParaRPr lang="ru-RU"/>
        </a:p>
      </dgm:t>
    </dgm:pt>
    <dgm:pt modelId="{9EE187F1-3EBD-4575-9AE7-598252E519BD}" type="sibTrans" cxnId="{F076DC44-E694-4D73-B3F4-27A40B2F5336}">
      <dgm:prSet/>
      <dgm:spPr/>
      <dgm:t>
        <a:bodyPr/>
        <a:lstStyle/>
        <a:p>
          <a:endParaRPr lang="ru-RU"/>
        </a:p>
      </dgm:t>
    </dgm:pt>
    <dgm:pt modelId="{4F3A6209-D574-46D6-A01D-DF10A8D5DEF7}">
      <dgm:prSet phldrT="[Текст]" custT="1"/>
      <dgm:spPr/>
      <dgm:t>
        <a:bodyPr/>
        <a:lstStyle/>
        <a:p>
          <a:pPr marL="72000" indent="0"/>
          <a:r>
            <a:rPr lang="ru-RU" sz="1500" dirty="0" smtClean="0"/>
            <a:t> Должностные обязанности</a:t>
          </a:r>
          <a:endParaRPr lang="ru-RU" sz="1500" dirty="0"/>
        </a:p>
      </dgm:t>
    </dgm:pt>
    <dgm:pt modelId="{2C2048D5-2E2F-4A40-B1A4-EC7A6CC5DBD3}" type="parTrans" cxnId="{24F49ED5-3831-4E96-82CE-6AEC835EB823}">
      <dgm:prSet/>
      <dgm:spPr/>
      <dgm:t>
        <a:bodyPr/>
        <a:lstStyle/>
        <a:p>
          <a:endParaRPr lang="ru-RU"/>
        </a:p>
      </dgm:t>
    </dgm:pt>
    <dgm:pt modelId="{EC7A88F2-58B0-42C6-BAAE-2E49F0EE9D8F}" type="sibTrans" cxnId="{24F49ED5-3831-4E96-82CE-6AEC835EB823}">
      <dgm:prSet/>
      <dgm:spPr/>
      <dgm:t>
        <a:bodyPr/>
        <a:lstStyle/>
        <a:p>
          <a:endParaRPr lang="ru-RU"/>
        </a:p>
      </dgm:t>
    </dgm:pt>
    <dgm:pt modelId="{7BD4FEBE-DD63-4B03-8E07-2471996BE30E}">
      <dgm:prSet phldrT="[Текст]" custT="1"/>
      <dgm:spPr/>
      <dgm:t>
        <a:bodyPr/>
        <a:lstStyle/>
        <a:p>
          <a:r>
            <a:rPr lang="ru-RU" sz="1600" dirty="0" smtClean="0"/>
            <a:t>отвечающие </a:t>
          </a:r>
          <a:r>
            <a:rPr lang="ru-RU" sz="1600" dirty="0" err="1" smtClean="0"/>
            <a:t>квалификационнным</a:t>
          </a:r>
          <a:r>
            <a:rPr lang="ru-RU" sz="1600" dirty="0" smtClean="0"/>
            <a:t> требованиям и профессиональным стандартам</a:t>
          </a:r>
          <a:endParaRPr lang="ru-RU" sz="1600" dirty="0"/>
        </a:p>
      </dgm:t>
    </dgm:pt>
    <dgm:pt modelId="{8A774270-68FD-45A6-8C98-9B3E75304DA1}" type="parTrans" cxnId="{E31341E0-984E-4AD0-92D4-5358CF9DBE19}">
      <dgm:prSet/>
      <dgm:spPr/>
      <dgm:t>
        <a:bodyPr/>
        <a:lstStyle/>
        <a:p>
          <a:endParaRPr lang="ru-RU"/>
        </a:p>
      </dgm:t>
    </dgm:pt>
    <dgm:pt modelId="{D53AC639-7088-4E63-9CF6-9C9C25572EF5}" type="sibTrans" cxnId="{E31341E0-984E-4AD0-92D4-5358CF9DBE19}">
      <dgm:prSet/>
      <dgm:spPr/>
      <dgm:t>
        <a:bodyPr/>
        <a:lstStyle/>
        <a:p>
          <a:endParaRPr lang="ru-RU"/>
        </a:p>
      </dgm:t>
    </dgm:pt>
    <dgm:pt modelId="{3912CDD7-C62F-49BB-AD07-01F3EE0F26B4}">
      <dgm:prSet phldrT="[Текст]" custT="1"/>
      <dgm:spPr/>
      <dgm:t>
        <a:bodyPr anchor="ctr"/>
        <a:lstStyle/>
        <a:p>
          <a:pPr marL="0" algn="l">
            <a:spcAft>
              <a:spcPts val="0"/>
            </a:spcAft>
          </a:pPr>
          <a:r>
            <a:rPr lang="ru-RU" sz="1400" dirty="0" smtClean="0"/>
            <a:t>выполнение трудовых функций</a:t>
          </a:r>
          <a:endParaRPr lang="ru-RU" sz="1400" dirty="0"/>
        </a:p>
      </dgm:t>
    </dgm:pt>
    <dgm:pt modelId="{1388968C-E124-460D-BE2C-C579B6CDE2B7}" type="parTrans" cxnId="{59E5A0D3-FB73-4E19-90FA-1061F9F4910C}">
      <dgm:prSet/>
      <dgm:spPr/>
      <dgm:t>
        <a:bodyPr/>
        <a:lstStyle/>
        <a:p>
          <a:endParaRPr lang="ru-RU"/>
        </a:p>
      </dgm:t>
    </dgm:pt>
    <dgm:pt modelId="{2071FCF5-08A3-46F5-A4ED-3A55EF19F565}" type="sibTrans" cxnId="{59E5A0D3-FB73-4E19-90FA-1061F9F4910C}">
      <dgm:prSet/>
      <dgm:spPr/>
      <dgm:t>
        <a:bodyPr/>
        <a:lstStyle/>
        <a:p>
          <a:endParaRPr lang="ru-RU"/>
        </a:p>
      </dgm:t>
    </dgm:pt>
    <dgm:pt modelId="{1B8F88AF-2FC3-4454-9405-9F856B6D7335}" type="pres">
      <dgm:prSet presAssocID="{41D96B1F-EEB9-4EFA-B290-C73C6BC8191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44C8C3-F43D-4DCC-97BB-59BDE39CBAF4}" type="pres">
      <dgm:prSet presAssocID="{41D96B1F-EEB9-4EFA-B290-C73C6BC8191B}" presName="children" presStyleCnt="0"/>
      <dgm:spPr/>
    </dgm:pt>
    <dgm:pt modelId="{F3D774CD-D5E6-4DDD-B907-2201A29C9D2A}" type="pres">
      <dgm:prSet presAssocID="{41D96B1F-EEB9-4EFA-B290-C73C6BC8191B}" presName="child1group" presStyleCnt="0"/>
      <dgm:spPr/>
    </dgm:pt>
    <dgm:pt modelId="{5109BBA8-80C7-4020-B1DB-B6FD6F31E990}" type="pres">
      <dgm:prSet presAssocID="{41D96B1F-EEB9-4EFA-B290-C73C6BC8191B}" presName="child1" presStyleLbl="bgAcc1" presStyleIdx="0" presStyleCnt="4" custScaleX="159117" custScaleY="142537" custLinFactNeighborX="-21498" custLinFactNeighborY="16434"/>
      <dgm:spPr/>
      <dgm:t>
        <a:bodyPr/>
        <a:lstStyle/>
        <a:p>
          <a:endParaRPr lang="ru-RU"/>
        </a:p>
      </dgm:t>
    </dgm:pt>
    <dgm:pt modelId="{768183E3-2430-4E4B-BB3B-7F295575CF93}" type="pres">
      <dgm:prSet presAssocID="{41D96B1F-EEB9-4EFA-B290-C73C6BC8191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2A585-C898-4922-BF36-AEE0E86F8900}" type="pres">
      <dgm:prSet presAssocID="{41D96B1F-EEB9-4EFA-B290-C73C6BC8191B}" presName="child2group" presStyleCnt="0"/>
      <dgm:spPr/>
    </dgm:pt>
    <dgm:pt modelId="{CE5A675B-9A2E-4B1A-B952-FE0D04315ED3}" type="pres">
      <dgm:prSet presAssocID="{41D96B1F-EEB9-4EFA-B290-C73C6BC8191B}" presName="child2" presStyleLbl="bgAcc1" presStyleIdx="1" presStyleCnt="4" custScaleX="152810" custScaleY="145388" custLinFactNeighborX="25655" custLinFactNeighborY="16783"/>
      <dgm:spPr/>
      <dgm:t>
        <a:bodyPr/>
        <a:lstStyle/>
        <a:p>
          <a:endParaRPr lang="ru-RU"/>
        </a:p>
      </dgm:t>
    </dgm:pt>
    <dgm:pt modelId="{7E741DF5-A044-45CD-BF1C-2861BC09AD73}" type="pres">
      <dgm:prSet presAssocID="{41D96B1F-EEB9-4EFA-B290-C73C6BC8191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97392-083A-4AB5-984C-16DEDD85B5DA}" type="pres">
      <dgm:prSet presAssocID="{41D96B1F-EEB9-4EFA-B290-C73C6BC8191B}" presName="child3group" presStyleCnt="0"/>
      <dgm:spPr/>
    </dgm:pt>
    <dgm:pt modelId="{30C4243D-3010-4F72-8345-FA5C095FB0E0}" type="pres">
      <dgm:prSet presAssocID="{41D96B1F-EEB9-4EFA-B290-C73C6BC8191B}" presName="child3" presStyleLbl="bgAcc1" presStyleIdx="2" presStyleCnt="4" custScaleX="151261" custScaleY="156572" custLinFactNeighborX="24880" custLinFactNeighborY="-9211"/>
      <dgm:spPr/>
      <dgm:t>
        <a:bodyPr/>
        <a:lstStyle/>
        <a:p>
          <a:endParaRPr lang="ru-RU"/>
        </a:p>
      </dgm:t>
    </dgm:pt>
    <dgm:pt modelId="{BC715B87-1992-4049-8DCB-03F5E714252A}" type="pres">
      <dgm:prSet presAssocID="{41D96B1F-EEB9-4EFA-B290-C73C6BC8191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3A1EC-D090-4D8E-B4AC-85935CF09DAA}" type="pres">
      <dgm:prSet presAssocID="{41D96B1F-EEB9-4EFA-B290-C73C6BC8191B}" presName="child4group" presStyleCnt="0"/>
      <dgm:spPr/>
    </dgm:pt>
    <dgm:pt modelId="{3D58AEBB-66E5-408D-934D-9104E8B544D5}" type="pres">
      <dgm:prSet presAssocID="{41D96B1F-EEB9-4EFA-B290-C73C6BC8191B}" presName="child4" presStyleLbl="bgAcc1" presStyleIdx="3" presStyleCnt="4" custScaleX="158139" custScaleY="162081" custLinFactNeighborX="-21987" custLinFactNeighborY="-13825"/>
      <dgm:spPr/>
      <dgm:t>
        <a:bodyPr/>
        <a:lstStyle/>
        <a:p>
          <a:endParaRPr lang="ru-RU"/>
        </a:p>
      </dgm:t>
    </dgm:pt>
    <dgm:pt modelId="{EA775F19-B91B-4B38-8E58-FB1D15877D44}" type="pres">
      <dgm:prSet presAssocID="{41D96B1F-EEB9-4EFA-B290-C73C6BC8191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24A40-6D1B-429C-84B4-2CF459D6DF4F}" type="pres">
      <dgm:prSet presAssocID="{41D96B1F-EEB9-4EFA-B290-C73C6BC8191B}" presName="childPlaceholder" presStyleCnt="0"/>
      <dgm:spPr/>
    </dgm:pt>
    <dgm:pt modelId="{691E74AE-1B47-4036-AEBB-196D50217068}" type="pres">
      <dgm:prSet presAssocID="{41D96B1F-EEB9-4EFA-B290-C73C6BC8191B}" presName="circle" presStyleCnt="0"/>
      <dgm:spPr/>
    </dgm:pt>
    <dgm:pt modelId="{7A2E91BB-A268-4E21-8E54-1E8FD94B829B}" type="pres">
      <dgm:prSet presAssocID="{41D96B1F-EEB9-4EFA-B290-C73C6BC8191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689E17-F3B1-4388-8B60-E8772CCC180A}" type="pres">
      <dgm:prSet presAssocID="{41D96B1F-EEB9-4EFA-B290-C73C6BC8191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017CE-97CC-41B6-8471-FF1153E74B3D}" type="pres">
      <dgm:prSet presAssocID="{41D96B1F-EEB9-4EFA-B290-C73C6BC8191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71A046-A114-464E-845C-B682DF7B9F4A}" type="pres">
      <dgm:prSet presAssocID="{41D96B1F-EEB9-4EFA-B290-C73C6BC8191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8CAE2C-36D7-458F-B6BE-FD7A378B8867}" type="pres">
      <dgm:prSet presAssocID="{41D96B1F-EEB9-4EFA-B290-C73C6BC8191B}" presName="quadrantPlaceholder" presStyleCnt="0"/>
      <dgm:spPr/>
    </dgm:pt>
    <dgm:pt modelId="{57FFF8C0-AB91-48B9-B3BC-2785D2B3BF0B}" type="pres">
      <dgm:prSet presAssocID="{41D96B1F-EEB9-4EFA-B290-C73C6BC8191B}" presName="center1" presStyleLbl="fgShp" presStyleIdx="0" presStyleCnt="2"/>
      <dgm:spPr/>
    </dgm:pt>
    <dgm:pt modelId="{2073F1BD-7810-4E7B-8250-3E613214CD50}" type="pres">
      <dgm:prSet presAssocID="{41D96B1F-EEB9-4EFA-B290-C73C6BC8191B}" presName="center2" presStyleLbl="fgShp" presStyleIdx="1" presStyleCnt="2"/>
      <dgm:spPr/>
    </dgm:pt>
  </dgm:ptLst>
  <dgm:cxnLst>
    <dgm:cxn modelId="{D9B3AD46-A298-417A-8A36-F5B9A51FCF70}" type="presOf" srcId="{1A06B159-A639-42EE-8886-78A8DD22AA91}" destId="{62689E17-F3B1-4388-8B60-E8772CCC180A}" srcOrd="0" destOrd="0" presId="urn:microsoft.com/office/officeart/2005/8/layout/cycle4"/>
    <dgm:cxn modelId="{81F29A01-7D09-4FE4-8836-D7993726DDC1}" srcId="{41D96B1F-EEB9-4EFA-B290-C73C6BC8191B}" destId="{0E13017B-E4B3-484F-8A15-CBDBDF2C6B76}" srcOrd="0" destOrd="0" parTransId="{6A91ED4E-FA4F-4F17-9E9B-5236A64DF0FA}" sibTransId="{04F6D0E5-0A76-4FE5-8586-0995DB0EF247}"/>
    <dgm:cxn modelId="{DC66F19C-795E-43AE-AE50-2587D9E999AA}" type="presOf" srcId="{232BAF3E-CECA-44CD-995F-0F13279FCED6}" destId="{A571A046-A114-464E-845C-B682DF7B9F4A}" srcOrd="0" destOrd="0" presId="urn:microsoft.com/office/officeart/2005/8/layout/cycle4"/>
    <dgm:cxn modelId="{E31341E0-984E-4AD0-92D4-5358CF9DBE19}" srcId="{0E13017B-E4B3-484F-8A15-CBDBDF2C6B76}" destId="{7BD4FEBE-DD63-4B03-8E07-2471996BE30E}" srcOrd="1" destOrd="0" parTransId="{8A774270-68FD-45A6-8C98-9B3E75304DA1}" sibTransId="{D53AC639-7088-4E63-9CF6-9C9C25572EF5}"/>
    <dgm:cxn modelId="{E555CB71-98CE-46C7-8857-85155AA9A32A}" type="presOf" srcId="{41D96B1F-EEB9-4EFA-B290-C73C6BC8191B}" destId="{1B8F88AF-2FC3-4454-9405-9F856B6D7335}" srcOrd="0" destOrd="0" presId="urn:microsoft.com/office/officeart/2005/8/layout/cycle4"/>
    <dgm:cxn modelId="{5073F76F-AC11-44B0-91B0-FA32D24656F8}" type="presOf" srcId="{7BD4FEBE-DD63-4B03-8E07-2471996BE30E}" destId="{5109BBA8-80C7-4020-B1DB-B6FD6F31E990}" srcOrd="0" destOrd="1" presId="urn:microsoft.com/office/officeart/2005/8/layout/cycle4"/>
    <dgm:cxn modelId="{48C957C6-2428-4622-BA30-4D7C3088821D}" srcId="{41D96B1F-EEB9-4EFA-B290-C73C6BC8191B}" destId="{1A06B159-A639-42EE-8886-78A8DD22AA91}" srcOrd="1" destOrd="0" parTransId="{3223D12C-0DBE-461F-9A8C-78C48728571A}" sibTransId="{D5BF17D2-FF29-4F22-A11F-2B1A68841613}"/>
    <dgm:cxn modelId="{42332EDB-40E4-451D-8C2A-3D329A2B1A16}" type="presOf" srcId="{831D67B0-74AD-4140-A9E5-5FE52FB9F325}" destId="{EA775F19-B91B-4B38-8E58-FB1D15877D44}" srcOrd="1" destOrd="0" presId="urn:microsoft.com/office/officeart/2005/8/layout/cycle4"/>
    <dgm:cxn modelId="{BC88B0D7-DEBA-4BA1-8CC5-1D3E23675131}" srcId="{41D96B1F-EEB9-4EFA-B290-C73C6BC8191B}" destId="{D5DEAD46-59F7-4756-9526-AA83A9A2CA5E}" srcOrd="2" destOrd="0" parTransId="{A6DCEA97-73C9-49DD-9CCB-34CE3302B092}" sibTransId="{859AEBA3-D834-4B84-B607-8CA113F91223}"/>
    <dgm:cxn modelId="{5F9FDA54-7A44-4795-BF98-85CA6104F0DC}" type="presOf" srcId="{37532509-0B75-4EBB-BBAC-5450F694BEEA}" destId="{30C4243D-3010-4F72-8345-FA5C095FB0E0}" srcOrd="0" destOrd="0" presId="urn:microsoft.com/office/officeart/2005/8/layout/cycle4"/>
    <dgm:cxn modelId="{534164E3-F67E-4132-84B0-1652ACC21515}" srcId="{232BAF3E-CECA-44CD-995F-0F13279FCED6}" destId="{831D67B0-74AD-4140-A9E5-5FE52FB9F325}" srcOrd="0" destOrd="0" parTransId="{9534C6AA-6433-4915-955D-E69AFB321B40}" sibTransId="{8DA8D7BB-4E3F-44B5-86E9-474A16B1339E}"/>
    <dgm:cxn modelId="{15978E40-7E7C-48B9-B8E6-2D737883FD31}" type="presOf" srcId="{C4BCBA22-A031-45E1-973B-029C8A5D7F64}" destId="{7E741DF5-A044-45CD-BF1C-2861BC09AD73}" srcOrd="1" destOrd="0" presId="urn:microsoft.com/office/officeart/2005/8/layout/cycle4"/>
    <dgm:cxn modelId="{90E7457F-E7DD-4F8A-9380-8B8C1D846BB3}" type="presOf" srcId="{4F3A6209-D574-46D6-A01D-DF10A8D5DEF7}" destId="{7E741DF5-A044-45CD-BF1C-2861BC09AD73}" srcOrd="1" destOrd="1" presId="urn:microsoft.com/office/officeart/2005/8/layout/cycle4"/>
    <dgm:cxn modelId="{77EEDFAB-5733-4D74-8C0D-E91D211F6877}" type="presOf" srcId="{93817043-9559-433F-9F39-0AC398B6D265}" destId="{CE5A675B-9A2E-4B1A-B952-FE0D04315ED3}" srcOrd="0" destOrd="2" presId="urn:microsoft.com/office/officeart/2005/8/layout/cycle4"/>
    <dgm:cxn modelId="{7D03DFF6-AE9B-4FB0-AECE-AC75B51EC698}" srcId="{41D96B1F-EEB9-4EFA-B290-C73C6BC8191B}" destId="{232BAF3E-CECA-44CD-995F-0F13279FCED6}" srcOrd="3" destOrd="0" parTransId="{0C10AA32-4507-4D6F-A3C3-A232FAA38B4D}" sibTransId="{786CD0B8-9040-48A5-B366-5748B0058D49}"/>
    <dgm:cxn modelId="{24F49ED5-3831-4E96-82CE-6AEC835EB823}" srcId="{1A06B159-A639-42EE-8886-78A8DD22AA91}" destId="{4F3A6209-D574-46D6-A01D-DF10A8D5DEF7}" srcOrd="1" destOrd="0" parTransId="{2C2048D5-2E2F-4A40-B1A4-EC7A6CC5DBD3}" sibTransId="{EC7A88F2-58B0-42C6-BAAE-2E49F0EE9D8F}"/>
    <dgm:cxn modelId="{31A89A63-33C3-45CD-B46A-F8DB3AD83BAB}" type="presOf" srcId="{C4BCBA22-A031-45E1-973B-029C8A5D7F64}" destId="{CE5A675B-9A2E-4B1A-B952-FE0D04315ED3}" srcOrd="0" destOrd="0" presId="urn:microsoft.com/office/officeart/2005/8/layout/cycle4"/>
    <dgm:cxn modelId="{826776B9-10E0-4A75-80C8-40D7CA6F2E2F}" srcId="{1A06B159-A639-42EE-8886-78A8DD22AA91}" destId="{AF47C482-AF9C-42F5-BA81-7B27CF144474}" srcOrd="3" destOrd="0" parTransId="{4B4F73CA-F965-4C71-A803-62B2CDF27ADF}" sibTransId="{2209C118-D3FC-422A-BA1D-319509C88338}"/>
    <dgm:cxn modelId="{49BCB046-FE71-4C91-AE2C-7CB829F86AEB}" type="presOf" srcId="{3EA28D42-3BAA-4BDD-AD9C-C39AB3CB26C2}" destId="{768183E3-2430-4E4B-BB3B-7F295575CF93}" srcOrd="1" destOrd="0" presId="urn:microsoft.com/office/officeart/2005/8/layout/cycle4"/>
    <dgm:cxn modelId="{B12DBB0B-B6A2-44C3-A0B3-634B50BF416F}" type="presOf" srcId="{37532509-0B75-4EBB-BBAC-5450F694BEEA}" destId="{BC715B87-1992-4049-8DCB-03F5E714252A}" srcOrd="1" destOrd="0" presId="urn:microsoft.com/office/officeart/2005/8/layout/cycle4"/>
    <dgm:cxn modelId="{FF32A25A-448C-4D37-B094-4C7EFADA9ADB}" srcId="{1A06B159-A639-42EE-8886-78A8DD22AA91}" destId="{93817043-9559-433F-9F39-0AC398B6D265}" srcOrd="2" destOrd="0" parTransId="{47F1B1BD-9C0E-4E43-B310-0A4AA3602BC2}" sibTransId="{2EAC5D6D-31CA-4D6E-A6A1-2CE2F2C8255F}"/>
    <dgm:cxn modelId="{8AC71A18-50C2-41B1-9527-26F7DE9D58D3}" type="presOf" srcId="{3912CDD7-C62F-49BB-AD07-01F3EE0F26B4}" destId="{3D58AEBB-66E5-408D-934D-9104E8B544D5}" srcOrd="0" destOrd="1" presId="urn:microsoft.com/office/officeart/2005/8/layout/cycle4"/>
    <dgm:cxn modelId="{F076DC44-E694-4D73-B3F4-27A40B2F5336}" srcId="{1A06B159-A639-42EE-8886-78A8DD22AA91}" destId="{C4BCBA22-A031-45E1-973B-029C8A5D7F64}" srcOrd="0" destOrd="0" parTransId="{85DCF876-AF3E-4AA5-A29E-17E70AA08A32}" sibTransId="{9EE187F1-3EBD-4575-9AE7-598252E519BD}"/>
    <dgm:cxn modelId="{620AF916-3886-443F-83D6-8C78E54C4271}" type="presOf" srcId="{93817043-9559-433F-9F39-0AC398B6D265}" destId="{7E741DF5-A044-45CD-BF1C-2861BC09AD73}" srcOrd="1" destOrd="2" presId="urn:microsoft.com/office/officeart/2005/8/layout/cycle4"/>
    <dgm:cxn modelId="{19150BB7-1964-4CFD-AE4D-B95E6F682574}" type="presOf" srcId="{4F3A6209-D574-46D6-A01D-DF10A8D5DEF7}" destId="{CE5A675B-9A2E-4B1A-B952-FE0D04315ED3}" srcOrd="0" destOrd="1" presId="urn:microsoft.com/office/officeart/2005/8/layout/cycle4"/>
    <dgm:cxn modelId="{50ACD089-6EA6-4758-87DC-45EF4B306363}" srcId="{0E13017B-E4B3-484F-8A15-CBDBDF2C6B76}" destId="{3EA28D42-3BAA-4BDD-AD9C-C39AB3CB26C2}" srcOrd="0" destOrd="0" parTransId="{40895F5E-6499-4D23-9D98-EDF44D37881A}" sibTransId="{F6DB85A7-4886-410F-A706-16A95F2A5F72}"/>
    <dgm:cxn modelId="{30AABECA-2874-4907-BB27-E3B205EE5508}" type="presOf" srcId="{0E13017B-E4B3-484F-8A15-CBDBDF2C6B76}" destId="{7A2E91BB-A268-4E21-8E54-1E8FD94B829B}" srcOrd="0" destOrd="0" presId="urn:microsoft.com/office/officeart/2005/8/layout/cycle4"/>
    <dgm:cxn modelId="{AC901692-C241-467C-964E-EFBEB97F8ABE}" type="presOf" srcId="{831D67B0-74AD-4140-A9E5-5FE52FB9F325}" destId="{3D58AEBB-66E5-408D-934D-9104E8B544D5}" srcOrd="0" destOrd="0" presId="urn:microsoft.com/office/officeart/2005/8/layout/cycle4"/>
    <dgm:cxn modelId="{79C96747-5908-497A-90CE-B02C861C48EC}" type="presOf" srcId="{3912CDD7-C62F-49BB-AD07-01F3EE0F26B4}" destId="{EA775F19-B91B-4B38-8E58-FB1D15877D44}" srcOrd="1" destOrd="1" presId="urn:microsoft.com/office/officeart/2005/8/layout/cycle4"/>
    <dgm:cxn modelId="{3716B2A9-D017-4E54-A5DA-F8FD415B93EE}" type="presOf" srcId="{D5DEAD46-59F7-4756-9526-AA83A9A2CA5E}" destId="{C5B017CE-97CC-41B6-8471-FF1153E74B3D}" srcOrd="0" destOrd="0" presId="urn:microsoft.com/office/officeart/2005/8/layout/cycle4"/>
    <dgm:cxn modelId="{74A77B82-8025-4622-9D11-264E2FB9BB55}" type="presOf" srcId="{AF47C482-AF9C-42F5-BA81-7B27CF144474}" destId="{7E741DF5-A044-45CD-BF1C-2861BC09AD73}" srcOrd="1" destOrd="3" presId="urn:microsoft.com/office/officeart/2005/8/layout/cycle4"/>
    <dgm:cxn modelId="{59E5A0D3-FB73-4E19-90FA-1061F9F4910C}" srcId="{232BAF3E-CECA-44CD-995F-0F13279FCED6}" destId="{3912CDD7-C62F-49BB-AD07-01F3EE0F26B4}" srcOrd="1" destOrd="0" parTransId="{1388968C-E124-460D-BE2C-C579B6CDE2B7}" sibTransId="{2071FCF5-08A3-46F5-A4ED-3A55EF19F565}"/>
    <dgm:cxn modelId="{062CA3D3-1DE2-43BE-8F72-B0307FAD77F9}" type="presOf" srcId="{AF47C482-AF9C-42F5-BA81-7B27CF144474}" destId="{CE5A675B-9A2E-4B1A-B952-FE0D04315ED3}" srcOrd="0" destOrd="3" presId="urn:microsoft.com/office/officeart/2005/8/layout/cycle4"/>
    <dgm:cxn modelId="{AD855B9B-7AA9-498D-A001-8CD956BBBE41}" srcId="{D5DEAD46-59F7-4756-9526-AA83A9A2CA5E}" destId="{37532509-0B75-4EBB-BBAC-5450F694BEEA}" srcOrd="0" destOrd="0" parTransId="{58D2998C-AC71-49B2-9CB7-F63B0AC8CC9A}" sibTransId="{90F5B040-33BE-41CC-A00A-339978CC4B37}"/>
    <dgm:cxn modelId="{B752481D-4073-46E0-9ED9-A81CC971A701}" type="presOf" srcId="{3EA28D42-3BAA-4BDD-AD9C-C39AB3CB26C2}" destId="{5109BBA8-80C7-4020-B1DB-B6FD6F31E990}" srcOrd="0" destOrd="0" presId="urn:microsoft.com/office/officeart/2005/8/layout/cycle4"/>
    <dgm:cxn modelId="{34FD9AEF-0624-4B3C-B5D7-FC858696BD6C}" type="presOf" srcId="{7BD4FEBE-DD63-4B03-8E07-2471996BE30E}" destId="{768183E3-2430-4E4B-BB3B-7F295575CF93}" srcOrd="1" destOrd="1" presId="urn:microsoft.com/office/officeart/2005/8/layout/cycle4"/>
    <dgm:cxn modelId="{00761D1B-83B1-445E-9F8A-EBEA27F88356}" type="presParOf" srcId="{1B8F88AF-2FC3-4454-9405-9F856B6D7335}" destId="{6B44C8C3-F43D-4DCC-97BB-59BDE39CBAF4}" srcOrd="0" destOrd="0" presId="urn:microsoft.com/office/officeart/2005/8/layout/cycle4"/>
    <dgm:cxn modelId="{19FCAB5C-01F1-4B37-BF18-C021CF1EC16B}" type="presParOf" srcId="{6B44C8C3-F43D-4DCC-97BB-59BDE39CBAF4}" destId="{F3D774CD-D5E6-4DDD-B907-2201A29C9D2A}" srcOrd="0" destOrd="0" presId="urn:microsoft.com/office/officeart/2005/8/layout/cycle4"/>
    <dgm:cxn modelId="{925FBEF3-3A10-4D72-8526-8563795D4FF6}" type="presParOf" srcId="{F3D774CD-D5E6-4DDD-B907-2201A29C9D2A}" destId="{5109BBA8-80C7-4020-B1DB-B6FD6F31E990}" srcOrd="0" destOrd="0" presId="urn:microsoft.com/office/officeart/2005/8/layout/cycle4"/>
    <dgm:cxn modelId="{4C43449A-6C29-4B62-9746-3B16023F1666}" type="presParOf" srcId="{F3D774CD-D5E6-4DDD-B907-2201A29C9D2A}" destId="{768183E3-2430-4E4B-BB3B-7F295575CF93}" srcOrd="1" destOrd="0" presId="urn:microsoft.com/office/officeart/2005/8/layout/cycle4"/>
    <dgm:cxn modelId="{BF243009-802E-4980-8BFC-AA7D95D3D7BD}" type="presParOf" srcId="{6B44C8C3-F43D-4DCC-97BB-59BDE39CBAF4}" destId="{A7B2A585-C898-4922-BF36-AEE0E86F8900}" srcOrd="1" destOrd="0" presId="urn:microsoft.com/office/officeart/2005/8/layout/cycle4"/>
    <dgm:cxn modelId="{45C7377D-8724-4C8D-8794-3E5B7FEA307D}" type="presParOf" srcId="{A7B2A585-C898-4922-BF36-AEE0E86F8900}" destId="{CE5A675B-9A2E-4B1A-B952-FE0D04315ED3}" srcOrd="0" destOrd="0" presId="urn:microsoft.com/office/officeart/2005/8/layout/cycle4"/>
    <dgm:cxn modelId="{51F70C19-EE26-4E0A-8C42-686138880C93}" type="presParOf" srcId="{A7B2A585-C898-4922-BF36-AEE0E86F8900}" destId="{7E741DF5-A044-45CD-BF1C-2861BC09AD73}" srcOrd="1" destOrd="0" presId="urn:microsoft.com/office/officeart/2005/8/layout/cycle4"/>
    <dgm:cxn modelId="{2329D5A0-5D36-4999-9104-5B92A396A270}" type="presParOf" srcId="{6B44C8C3-F43D-4DCC-97BB-59BDE39CBAF4}" destId="{36697392-083A-4AB5-984C-16DEDD85B5DA}" srcOrd="2" destOrd="0" presId="urn:microsoft.com/office/officeart/2005/8/layout/cycle4"/>
    <dgm:cxn modelId="{5581DB6F-4572-4475-BEA6-031C8C7540E2}" type="presParOf" srcId="{36697392-083A-4AB5-984C-16DEDD85B5DA}" destId="{30C4243D-3010-4F72-8345-FA5C095FB0E0}" srcOrd="0" destOrd="0" presId="urn:microsoft.com/office/officeart/2005/8/layout/cycle4"/>
    <dgm:cxn modelId="{C5684705-FCF8-477F-9C99-832598811B4D}" type="presParOf" srcId="{36697392-083A-4AB5-984C-16DEDD85B5DA}" destId="{BC715B87-1992-4049-8DCB-03F5E714252A}" srcOrd="1" destOrd="0" presId="urn:microsoft.com/office/officeart/2005/8/layout/cycle4"/>
    <dgm:cxn modelId="{BB37610E-A465-496A-BEA5-F9137712ACDC}" type="presParOf" srcId="{6B44C8C3-F43D-4DCC-97BB-59BDE39CBAF4}" destId="{99A3A1EC-D090-4D8E-B4AC-85935CF09DAA}" srcOrd="3" destOrd="0" presId="urn:microsoft.com/office/officeart/2005/8/layout/cycle4"/>
    <dgm:cxn modelId="{CD0DB394-72B8-4404-A1C9-17321BB5F40B}" type="presParOf" srcId="{99A3A1EC-D090-4D8E-B4AC-85935CF09DAA}" destId="{3D58AEBB-66E5-408D-934D-9104E8B544D5}" srcOrd="0" destOrd="0" presId="urn:microsoft.com/office/officeart/2005/8/layout/cycle4"/>
    <dgm:cxn modelId="{34C02F10-01C6-4083-A73C-220D18257CF3}" type="presParOf" srcId="{99A3A1EC-D090-4D8E-B4AC-85935CF09DAA}" destId="{EA775F19-B91B-4B38-8E58-FB1D15877D44}" srcOrd="1" destOrd="0" presId="urn:microsoft.com/office/officeart/2005/8/layout/cycle4"/>
    <dgm:cxn modelId="{0CEA1BE6-DD7B-45D1-BB80-5BF514EB8186}" type="presParOf" srcId="{6B44C8C3-F43D-4DCC-97BB-59BDE39CBAF4}" destId="{B6C24A40-6D1B-429C-84B4-2CF459D6DF4F}" srcOrd="4" destOrd="0" presId="urn:microsoft.com/office/officeart/2005/8/layout/cycle4"/>
    <dgm:cxn modelId="{7BB8C89C-1D24-42B1-B76D-C3DFB6B35070}" type="presParOf" srcId="{1B8F88AF-2FC3-4454-9405-9F856B6D7335}" destId="{691E74AE-1B47-4036-AEBB-196D50217068}" srcOrd="1" destOrd="0" presId="urn:microsoft.com/office/officeart/2005/8/layout/cycle4"/>
    <dgm:cxn modelId="{FC69D2BD-53AA-4A27-9F27-8B944DADB9F6}" type="presParOf" srcId="{691E74AE-1B47-4036-AEBB-196D50217068}" destId="{7A2E91BB-A268-4E21-8E54-1E8FD94B829B}" srcOrd="0" destOrd="0" presId="urn:microsoft.com/office/officeart/2005/8/layout/cycle4"/>
    <dgm:cxn modelId="{BC89FBAF-B45E-4BB0-A6CE-F118DF191F9F}" type="presParOf" srcId="{691E74AE-1B47-4036-AEBB-196D50217068}" destId="{62689E17-F3B1-4388-8B60-E8772CCC180A}" srcOrd="1" destOrd="0" presId="urn:microsoft.com/office/officeart/2005/8/layout/cycle4"/>
    <dgm:cxn modelId="{952D7DAB-A870-4D85-A5DF-3F6AD12C62F8}" type="presParOf" srcId="{691E74AE-1B47-4036-AEBB-196D50217068}" destId="{C5B017CE-97CC-41B6-8471-FF1153E74B3D}" srcOrd="2" destOrd="0" presId="urn:microsoft.com/office/officeart/2005/8/layout/cycle4"/>
    <dgm:cxn modelId="{46B809F8-0ACD-48FB-918E-0CF72A24AFDC}" type="presParOf" srcId="{691E74AE-1B47-4036-AEBB-196D50217068}" destId="{A571A046-A114-464E-845C-B682DF7B9F4A}" srcOrd="3" destOrd="0" presId="urn:microsoft.com/office/officeart/2005/8/layout/cycle4"/>
    <dgm:cxn modelId="{C261FE54-331C-4DAF-A865-F55A38761D14}" type="presParOf" srcId="{691E74AE-1B47-4036-AEBB-196D50217068}" destId="{608CAE2C-36D7-458F-B6BE-FD7A378B8867}" srcOrd="4" destOrd="0" presId="urn:microsoft.com/office/officeart/2005/8/layout/cycle4"/>
    <dgm:cxn modelId="{BB76A6D4-2B3A-4EAE-9881-02C0931F2AFA}" type="presParOf" srcId="{1B8F88AF-2FC3-4454-9405-9F856B6D7335}" destId="{57FFF8C0-AB91-48B9-B3BC-2785D2B3BF0B}" srcOrd="2" destOrd="0" presId="urn:microsoft.com/office/officeart/2005/8/layout/cycle4"/>
    <dgm:cxn modelId="{6A74D1B3-B17E-45F0-8FE3-7DF1520AD3D2}" type="presParOf" srcId="{1B8F88AF-2FC3-4454-9405-9F856B6D7335}" destId="{2073F1BD-7810-4E7B-8250-3E613214CD5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8A0BB8-DD5F-4984-8EC5-C66E3AB180E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6C76CC-1B2C-4B8D-8944-B197CE5FD8BD}">
      <dgm:prSet/>
      <dgm:spPr/>
      <dgm:t>
        <a:bodyPr/>
        <a:lstStyle/>
        <a:p>
          <a:pPr rtl="0"/>
          <a:r>
            <a:rPr lang="ru-RU" b="1" dirty="0" smtClean="0"/>
            <a:t>Статья 2</a:t>
          </a:r>
        </a:p>
        <a:p>
          <a:pPr rtl="0"/>
          <a:r>
            <a:rPr lang="ru-RU" b="1" dirty="0" smtClean="0"/>
            <a:t>№273-ФЗ</a:t>
          </a:r>
          <a:endParaRPr lang="ru-RU" b="1" dirty="0"/>
        </a:p>
      </dgm:t>
    </dgm:pt>
    <dgm:pt modelId="{2B643EE1-DD87-404B-B679-9C9DAF145794}" type="parTrans" cxnId="{ECB8EA6D-AE9E-483B-9A2D-DDDDCC066E03}">
      <dgm:prSet/>
      <dgm:spPr/>
      <dgm:t>
        <a:bodyPr/>
        <a:lstStyle/>
        <a:p>
          <a:endParaRPr lang="ru-RU"/>
        </a:p>
      </dgm:t>
    </dgm:pt>
    <dgm:pt modelId="{1ED904A4-333E-448E-A156-D85228F64773}" type="sibTrans" cxnId="{ECB8EA6D-AE9E-483B-9A2D-DDDDCC066E03}">
      <dgm:prSet/>
      <dgm:spPr/>
      <dgm:t>
        <a:bodyPr/>
        <a:lstStyle/>
        <a:p>
          <a:endParaRPr lang="ru-RU"/>
        </a:p>
      </dgm:t>
    </dgm:pt>
    <dgm:pt modelId="{31A2275B-185A-4847-8FE9-1F950A2A3F81}">
      <dgm:prSet/>
      <dgm:spPr/>
      <dgm:t>
        <a:bodyPr/>
        <a:lstStyle/>
        <a:p>
          <a:pPr rtl="0"/>
          <a:r>
            <a:rPr lang="ru-RU" b="1" dirty="0" smtClean="0"/>
            <a:t>направленность (профиль) образования - ориентация образовательной программы на</a:t>
          </a:r>
          <a:r>
            <a:rPr lang="ru-RU" b="1" dirty="0" smtClean="0">
              <a:solidFill>
                <a:srgbClr val="FFFF00"/>
              </a:solidFill>
            </a:rPr>
            <a:t> конкретные области знания и (или) виды деятельности</a:t>
          </a:r>
          <a:r>
            <a:rPr lang="ru-RU" b="1" dirty="0" smtClean="0"/>
            <a:t>, определяющая ее предметно-тематическое содержание, преобладающие виды учебной деятельности обучающегося и требования к результатам освоения образовательной программы</a:t>
          </a:r>
          <a:endParaRPr lang="ru-RU" b="1" dirty="0"/>
        </a:p>
      </dgm:t>
    </dgm:pt>
    <dgm:pt modelId="{798F41E6-85EA-4371-9E96-3D714B3975DA}" type="parTrans" cxnId="{0B5223CD-6DE0-4F6C-9272-3A6FE3D3E793}">
      <dgm:prSet/>
      <dgm:spPr/>
      <dgm:t>
        <a:bodyPr/>
        <a:lstStyle/>
        <a:p>
          <a:endParaRPr lang="ru-RU"/>
        </a:p>
      </dgm:t>
    </dgm:pt>
    <dgm:pt modelId="{1CA0912A-1482-4FE3-912B-46BAD3CE4DC6}" type="sibTrans" cxnId="{0B5223CD-6DE0-4F6C-9272-3A6FE3D3E793}">
      <dgm:prSet/>
      <dgm:spPr/>
      <dgm:t>
        <a:bodyPr/>
        <a:lstStyle/>
        <a:p>
          <a:endParaRPr lang="ru-RU"/>
        </a:p>
      </dgm:t>
    </dgm:pt>
    <dgm:pt modelId="{E7EA98FF-19B5-4064-978F-26666689D654}" type="pres">
      <dgm:prSet presAssocID="{468A0BB8-DD5F-4984-8EC5-C66E3AB180E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CCBA1E-0883-4E00-B5F0-AB11EB547EE4}" type="pres">
      <dgm:prSet presAssocID="{468A0BB8-DD5F-4984-8EC5-C66E3AB180E3}" presName="arrow" presStyleLbl="bgShp" presStyleIdx="0" presStyleCnt="1"/>
      <dgm:spPr/>
    </dgm:pt>
    <dgm:pt modelId="{6E5EECCB-D39C-4B2D-B274-ABED02829AFE}" type="pres">
      <dgm:prSet presAssocID="{468A0BB8-DD5F-4984-8EC5-C66E3AB180E3}" presName="linearProcess" presStyleCnt="0"/>
      <dgm:spPr/>
    </dgm:pt>
    <dgm:pt modelId="{B392E397-8771-4115-8525-105430913C32}" type="pres">
      <dgm:prSet presAssocID="{056C76CC-1B2C-4B8D-8944-B197CE5FD8BD}" presName="textNode" presStyleLbl="node1" presStyleIdx="0" presStyleCnt="2" custScaleX="33966" custLinFactNeighborX="34537" custLinFactNeighborY="21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FA365A-C9F3-4991-9357-2AFD7E8A0226}" type="pres">
      <dgm:prSet presAssocID="{1ED904A4-333E-448E-A156-D85228F64773}" presName="sibTrans" presStyleCnt="0"/>
      <dgm:spPr/>
    </dgm:pt>
    <dgm:pt modelId="{37FA06F1-3BF0-4C6F-917D-12E4101FE0DD}" type="pres">
      <dgm:prSet presAssocID="{31A2275B-185A-4847-8FE9-1F950A2A3F81}" presName="textNode" presStyleLbl="node1" presStyleIdx="1" presStyleCnt="2" custScaleX="137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5223CD-6DE0-4F6C-9272-3A6FE3D3E793}" srcId="{468A0BB8-DD5F-4984-8EC5-C66E3AB180E3}" destId="{31A2275B-185A-4847-8FE9-1F950A2A3F81}" srcOrd="1" destOrd="0" parTransId="{798F41E6-85EA-4371-9E96-3D714B3975DA}" sibTransId="{1CA0912A-1482-4FE3-912B-46BAD3CE4DC6}"/>
    <dgm:cxn modelId="{E6C3D12C-07B3-4FA5-86BA-5FEE6600E461}" type="presOf" srcId="{056C76CC-1B2C-4B8D-8944-B197CE5FD8BD}" destId="{B392E397-8771-4115-8525-105430913C32}" srcOrd="0" destOrd="0" presId="urn:microsoft.com/office/officeart/2005/8/layout/hProcess9"/>
    <dgm:cxn modelId="{ECB8EA6D-AE9E-483B-9A2D-DDDDCC066E03}" srcId="{468A0BB8-DD5F-4984-8EC5-C66E3AB180E3}" destId="{056C76CC-1B2C-4B8D-8944-B197CE5FD8BD}" srcOrd="0" destOrd="0" parTransId="{2B643EE1-DD87-404B-B679-9C9DAF145794}" sibTransId="{1ED904A4-333E-448E-A156-D85228F64773}"/>
    <dgm:cxn modelId="{A8F55491-54EF-4D5B-9310-EE9D1B825F5F}" type="presOf" srcId="{468A0BB8-DD5F-4984-8EC5-C66E3AB180E3}" destId="{E7EA98FF-19B5-4064-978F-26666689D654}" srcOrd="0" destOrd="0" presId="urn:microsoft.com/office/officeart/2005/8/layout/hProcess9"/>
    <dgm:cxn modelId="{25D5F0D5-053C-415E-B9BC-EA2091394FC8}" type="presOf" srcId="{31A2275B-185A-4847-8FE9-1F950A2A3F81}" destId="{37FA06F1-3BF0-4C6F-917D-12E4101FE0DD}" srcOrd="0" destOrd="0" presId="urn:microsoft.com/office/officeart/2005/8/layout/hProcess9"/>
    <dgm:cxn modelId="{117F3087-A785-43D1-9631-0EED60D97354}" type="presParOf" srcId="{E7EA98FF-19B5-4064-978F-26666689D654}" destId="{43CCBA1E-0883-4E00-B5F0-AB11EB547EE4}" srcOrd="0" destOrd="0" presId="urn:microsoft.com/office/officeart/2005/8/layout/hProcess9"/>
    <dgm:cxn modelId="{371003C8-E5A1-4318-A887-C4B0232B8C7D}" type="presParOf" srcId="{E7EA98FF-19B5-4064-978F-26666689D654}" destId="{6E5EECCB-D39C-4B2D-B274-ABED02829AFE}" srcOrd="1" destOrd="0" presId="urn:microsoft.com/office/officeart/2005/8/layout/hProcess9"/>
    <dgm:cxn modelId="{7613E1B7-3E84-4CEB-BA38-E9B6DD5C7F18}" type="presParOf" srcId="{6E5EECCB-D39C-4B2D-B274-ABED02829AFE}" destId="{B392E397-8771-4115-8525-105430913C32}" srcOrd="0" destOrd="0" presId="urn:microsoft.com/office/officeart/2005/8/layout/hProcess9"/>
    <dgm:cxn modelId="{50BBE619-AAD0-4C73-8C90-60DA5F5424A9}" type="presParOf" srcId="{6E5EECCB-D39C-4B2D-B274-ABED02829AFE}" destId="{12FA365A-C9F3-4991-9357-2AFD7E8A0226}" srcOrd="1" destOrd="0" presId="urn:microsoft.com/office/officeart/2005/8/layout/hProcess9"/>
    <dgm:cxn modelId="{C672F35B-8DCC-4B2F-A732-6565F0CD0199}" type="presParOf" srcId="{6E5EECCB-D39C-4B2D-B274-ABED02829AFE}" destId="{37FA06F1-3BF0-4C6F-917D-12E4101FE0DD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7F1950-1B5D-44EE-A1A5-07437CCC986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7787AF-CA9F-4A20-B402-D1AE77EC2643}">
      <dgm:prSet/>
      <dgm:spPr/>
      <dgm:t>
        <a:bodyPr/>
        <a:lstStyle/>
        <a:p>
          <a:r>
            <a:rPr lang="ru-RU" dirty="0" smtClean="0"/>
            <a:t>ООП определяет содержание образования</a:t>
          </a:r>
          <a:endParaRPr lang="ru-RU" dirty="0"/>
        </a:p>
      </dgm:t>
    </dgm:pt>
    <dgm:pt modelId="{25D44092-39D0-4C72-8844-EF27F6FEF2BB}" type="parTrans" cxnId="{83BE20CD-6006-4EA7-BDB0-A496BA1C385C}">
      <dgm:prSet/>
      <dgm:spPr/>
      <dgm:t>
        <a:bodyPr/>
        <a:lstStyle/>
        <a:p>
          <a:endParaRPr lang="ru-RU"/>
        </a:p>
      </dgm:t>
    </dgm:pt>
    <dgm:pt modelId="{88FA4AA2-A675-404E-94B4-0D48C033ED48}" type="sibTrans" cxnId="{83BE20CD-6006-4EA7-BDB0-A496BA1C385C}">
      <dgm:prSet/>
      <dgm:spPr/>
      <dgm:t>
        <a:bodyPr/>
        <a:lstStyle/>
        <a:p>
          <a:endParaRPr lang="ru-RU"/>
        </a:p>
      </dgm:t>
    </dgm:pt>
    <dgm:pt modelId="{97CC10BE-6615-4AC8-BF41-7936A9AEA0A8}">
      <dgm:prSet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</a:rPr>
            <a:t>Профиль ООП является частью направления подготовки (вариативная часть ФГОС ВО)</a:t>
          </a:r>
          <a:endParaRPr lang="ru-RU" b="1" dirty="0">
            <a:solidFill>
              <a:srgbClr val="FFFF00"/>
            </a:solidFill>
          </a:endParaRPr>
        </a:p>
      </dgm:t>
    </dgm:pt>
    <dgm:pt modelId="{B7043487-A217-4AA1-B95B-5C449BC875CB}" type="parTrans" cxnId="{E0FBEB02-2A99-41D8-BE05-AC4B48FE0640}">
      <dgm:prSet/>
      <dgm:spPr/>
      <dgm:t>
        <a:bodyPr/>
        <a:lstStyle/>
        <a:p>
          <a:endParaRPr lang="ru-RU"/>
        </a:p>
      </dgm:t>
    </dgm:pt>
    <dgm:pt modelId="{AA5CE617-6EA9-43F9-A4E9-8288753C5417}" type="sibTrans" cxnId="{E0FBEB02-2A99-41D8-BE05-AC4B48FE0640}">
      <dgm:prSet/>
      <dgm:spPr/>
      <dgm:t>
        <a:bodyPr/>
        <a:lstStyle/>
        <a:p>
          <a:endParaRPr lang="ru-RU"/>
        </a:p>
      </dgm:t>
    </dgm:pt>
    <dgm:pt modelId="{CB92A419-7BB7-43B4-AB59-71D537B3B175}">
      <dgm:prSet/>
      <dgm:spPr/>
      <dgm:t>
        <a:bodyPr/>
        <a:lstStyle/>
        <a:p>
          <a:r>
            <a:rPr lang="ru-RU" dirty="0" smtClean="0"/>
            <a:t>Профили рекомендуются примерной ООП по соответствующему направлению подготовки (специальности)</a:t>
          </a:r>
          <a:endParaRPr lang="ru-RU" dirty="0"/>
        </a:p>
      </dgm:t>
    </dgm:pt>
    <dgm:pt modelId="{73FFD352-1F1A-4BDF-B703-F63E3F98C92C}" type="parTrans" cxnId="{C434FB46-7302-4ED7-B809-385A80F52609}">
      <dgm:prSet/>
      <dgm:spPr/>
      <dgm:t>
        <a:bodyPr/>
        <a:lstStyle/>
        <a:p>
          <a:endParaRPr lang="ru-RU"/>
        </a:p>
      </dgm:t>
    </dgm:pt>
    <dgm:pt modelId="{D85B0AAB-BDB5-4B56-9626-0718B91D40CD}" type="sibTrans" cxnId="{C434FB46-7302-4ED7-B809-385A80F52609}">
      <dgm:prSet/>
      <dgm:spPr/>
      <dgm:t>
        <a:bodyPr/>
        <a:lstStyle/>
        <a:p>
          <a:endParaRPr lang="ru-RU"/>
        </a:p>
      </dgm:t>
    </dgm:pt>
    <dgm:pt modelId="{D800FF5D-71B4-4BA0-B6D0-FFCC758F8F13}">
      <dgm:prSet phldrT="[Текст]" custT="1"/>
      <dgm:spPr/>
      <dgm:t>
        <a:bodyPr/>
        <a:lstStyle/>
        <a:p>
          <a:r>
            <a:rPr lang="ru-RU" sz="2000" b="1" dirty="0" smtClean="0"/>
            <a:t>Письмо </a:t>
          </a:r>
          <a:r>
            <a:rPr lang="ru-RU" sz="2000" b="1" dirty="0" err="1" smtClean="0"/>
            <a:t>Минобрнауки</a:t>
          </a:r>
          <a:r>
            <a:rPr lang="ru-RU" sz="2000" b="1" dirty="0" smtClean="0"/>
            <a:t> России от 13.03.2011 №12-532 </a:t>
          </a:r>
        </a:p>
        <a:p>
          <a:r>
            <a:rPr lang="ru-RU" sz="2000" b="1" dirty="0" smtClean="0"/>
            <a:t>«О профилях и специализациях ООП </a:t>
          </a:r>
        </a:p>
        <a:p>
          <a:r>
            <a:rPr lang="ru-RU" sz="2000" b="1" dirty="0" smtClean="0"/>
            <a:t>высшего профессионального образования» </a:t>
          </a:r>
          <a:endParaRPr lang="ru-RU" sz="2000" b="1" dirty="0"/>
        </a:p>
      </dgm:t>
    </dgm:pt>
    <dgm:pt modelId="{B1F67B43-555A-496A-9E19-BE0D9D8085D8}" type="sibTrans" cxnId="{3F179044-587F-4470-9202-122374E2FB7F}">
      <dgm:prSet/>
      <dgm:spPr/>
      <dgm:t>
        <a:bodyPr/>
        <a:lstStyle/>
        <a:p>
          <a:endParaRPr lang="ru-RU"/>
        </a:p>
      </dgm:t>
    </dgm:pt>
    <dgm:pt modelId="{780BBB7C-3505-4437-90F9-97EA832B68B2}" type="parTrans" cxnId="{3F179044-587F-4470-9202-122374E2FB7F}">
      <dgm:prSet/>
      <dgm:spPr/>
      <dgm:t>
        <a:bodyPr/>
        <a:lstStyle/>
        <a:p>
          <a:endParaRPr lang="ru-RU"/>
        </a:p>
      </dgm:t>
    </dgm:pt>
    <dgm:pt modelId="{F5D12D3D-43E5-4A18-92D8-4EEF78272B1B}" type="pres">
      <dgm:prSet presAssocID="{607F1950-1B5D-44EE-A1A5-07437CCC986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2C7C51-0073-4A97-B9F5-B69B25F6AA43}" type="pres">
      <dgm:prSet presAssocID="{D800FF5D-71B4-4BA0-B6D0-FFCC758F8F13}" presName="hierRoot1" presStyleCnt="0">
        <dgm:presLayoutVars>
          <dgm:hierBranch val="init"/>
        </dgm:presLayoutVars>
      </dgm:prSet>
      <dgm:spPr/>
    </dgm:pt>
    <dgm:pt modelId="{C35CC1FA-DDEC-4100-838C-6F5C49E1FBB6}" type="pres">
      <dgm:prSet presAssocID="{D800FF5D-71B4-4BA0-B6D0-FFCC758F8F13}" presName="rootComposite1" presStyleCnt="0"/>
      <dgm:spPr/>
    </dgm:pt>
    <dgm:pt modelId="{321D9B1E-EA8B-49B8-85B8-80AFDE491004}" type="pres">
      <dgm:prSet presAssocID="{D800FF5D-71B4-4BA0-B6D0-FFCC758F8F13}" presName="rootText1" presStyleLbl="node0" presStyleIdx="0" presStyleCnt="1" custScaleX="346751" custLinFactNeighborX="-4566" custLinFactNeighborY="-419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61161E-0EA7-45E6-9E7B-F97095A73624}" type="pres">
      <dgm:prSet presAssocID="{D800FF5D-71B4-4BA0-B6D0-FFCC758F8F1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A76F277-0382-47B0-BAF5-2EF1308CF43F}" type="pres">
      <dgm:prSet presAssocID="{D800FF5D-71B4-4BA0-B6D0-FFCC758F8F13}" presName="hierChild2" presStyleCnt="0"/>
      <dgm:spPr/>
    </dgm:pt>
    <dgm:pt modelId="{4EE1F29A-CCA0-4628-BEDC-EF46FD44C328}" type="pres">
      <dgm:prSet presAssocID="{25D44092-39D0-4C72-8844-EF27F6FEF2BB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58F3599-88F5-4C9E-B04C-3B8A208F0384}" type="pres">
      <dgm:prSet presAssocID="{937787AF-CA9F-4A20-B402-D1AE77EC2643}" presName="hierRoot2" presStyleCnt="0">
        <dgm:presLayoutVars>
          <dgm:hierBranch val="init"/>
        </dgm:presLayoutVars>
      </dgm:prSet>
      <dgm:spPr/>
    </dgm:pt>
    <dgm:pt modelId="{8AA06F53-0BA0-4EF0-8665-4B56D57FA781}" type="pres">
      <dgm:prSet presAssocID="{937787AF-CA9F-4A20-B402-D1AE77EC2643}" presName="rootComposite" presStyleCnt="0"/>
      <dgm:spPr/>
    </dgm:pt>
    <dgm:pt modelId="{0D163F8D-B469-40E2-B134-E05DEF5F177E}" type="pres">
      <dgm:prSet presAssocID="{937787AF-CA9F-4A20-B402-D1AE77EC2643}" presName="rootText" presStyleLbl="node2" presStyleIdx="0" presStyleCnt="3" custScaleY="1686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9BA272-FF72-4328-B12B-2325C63230B5}" type="pres">
      <dgm:prSet presAssocID="{937787AF-CA9F-4A20-B402-D1AE77EC2643}" presName="rootConnector" presStyleLbl="node2" presStyleIdx="0" presStyleCnt="3"/>
      <dgm:spPr/>
      <dgm:t>
        <a:bodyPr/>
        <a:lstStyle/>
        <a:p>
          <a:endParaRPr lang="ru-RU"/>
        </a:p>
      </dgm:t>
    </dgm:pt>
    <dgm:pt modelId="{57190B9F-5CE2-4615-AAF2-BA49D3FF479C}" type="pres">
      <dgm:prSet presAssocID="{937787AF-CA9F-4A20-B402-D1AE77EC2643}" presName="hierChild4" presStyleCnt="0"/>
      <dgm:spPr/>
    </dgm:pt>
    <dgm:pt modelId="{D7D7EFBA-F476-4D1B-BBF1-D18558FD022E}" type="pres">
      <dgm:prSet presAssocID="{937787AF-CA9F-4A20-B402-D1AE77EC2643}" presName="hierChild5" presStyleCnt="0"/>
      <dgm:spPr/>
    </dgm:pt>
    <dgm:pt modelId="{27FDAB9A-A99F-4B36-AD37-6DC81C39272D}" type="pres">
      <dgm:prSet presAssocID="{B7043487-A217-4AA1-B95B-5C449BC875CB}" presName="Name37" presStyleLbl="parChTrans1D2" presStyleIdx="1" presStyleCnt="3"/>
      <dgm:spPr/>
      <dgm:t>
        <a:bodyPr/>
        <a:lstStyle/>
        <a:p>
          <a:endParaRPr lang="ru-RU"/>
        </a:p>
      </dgm:t>
    </dgm:pt>
    <dgm:pt modelId="{391F687B-FF6E-4750-A724-259C6A0DD057}" type="pres">
      <dgm:prSet presAssocID="{97CC10BE-6615-4AC8-BF41-7936A9AEA0A8}" presName="hierRoot2" presStyleCnt="0">
        <dgm:presLayoutVars>
          <dgm:hierBranch val="init"/>
        </dgm:presLayoutVars>
      </dgm:prSet>
      <dgm:spPr/>
    </dgm:pt>
    <dgm:pt modelId="{8720CC2A-A9D3-48CB-8C6E-7116F53A7208}" type="pres">
      <dgm:prSet presAssocID="{97CC10BE-6615-4AC8-BF41-7936A9AEA0A8}" presName="rootComposite" presStyleCnt="0"/>
      <dgm:spPr/>
    </dgm:pt>
    <dgm:pt modelId="{A943C2F4-CA9B-42BA-A8BC-8851F3647888}" type="pres">
      <dgm:prSet presAssocID="{97CC10BE-6615-4AC8-BF41-7936A9AEA0A8}" presName="rootText" presStyleLbl="node2" presStyleIdx="1" presStyleCnt="3" custScaleX="104271" custScaleY="168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69CFB-0F4A-4617-B474-FCE02AEEA24E}" type="pres">
      <dgm:prSet presAssocID="{97CC10BE-6615-4AC8-BF41-7936A9AEA0A8}" presName="rootConnector" presStyleLbl="node2" presStyleIdx="1" presStyleCnt="3"/>
      <dgm:spPr/>
      <dgm:t>
        <a:bodyPr/>
        <a:lstStyle/>
        <a:p>
          <a:endParaRPr lang="ru-RU"/>
        </a:p>
      </dgm:t>
    </dgm:pt>
    <dgm:pt modelId="{F1704CA9-9BB0-45B2-8EED-95111B60CC44}" type="pres">
      <dgm:prSet presAssocID="{97CC10BE-6615-4AC8-BF41-7936A9AEA0A8}" presName="hierChild4" presStyleCnt="0"/>
      <dgm:spPr/>
    </dgm:pt>
    <dgm:pt modelId="{F79644AE-2BF4-46C8-94BA-47A3072B510E}" type="pres">
      <dgm:prSet presAssocID="{97CC10BE-6615-4AC8-BF41-7936A9AEA0A8}" presName="hierChild5" presStyleCnt="0"/>
      <dgm:spPr/>
    </dgm:pt>
    <dgm:pt modelId="{5A87F9CB-9E0F-4D23-B1F3-46616AC22CFF}" type="pres">
      <dgm:prSet presAssocID="{73FFD352-1F1A-4BDF-B703-F63E3F98C92C}" presName="Name37" presStyleLbl="parChTrans1D2" presStyleIdx="2" presStyleCnt="3"/>
      <dgm:spPr/>
      <dgm:t>
        <a:bodyPr/>
        <a:lstStyle/>
        <a:p>
          <a:endParaRPr lang="ru-RU"/>
        </a:p>
      </dgm:t>
    </dgm:pt>
    <dgm:pt modelId="{F04DE91D-EA1A-4E03-8B70-9CBD80C21EF3}" type="pres">
      <dgm:prSet presAssocID="{CB92A419-7BB7-43B4-AB59-71D537B3B175}" presName="hierRoot2" presStyleCnt="0">
        <dgm:presLayoutVars>
          <dgm:hierBranch val="init"/>
        </dgm:presLayoutVars>
      </dgm:prSet>
      <dgm:spPr/>
    </dgm:pt>
    <dgm:pt modelId="{4DA46531-6C07-4137-97FE-41D85B81B090}" type="pres">
      <dgm:prSet presAssocID="{CB92A419-7BB7-43B4-AB59-71D537B3B175}" presName="rootComposite" presStyleCnt="0"/>
      <dgm:spPr/>
    </dgm:pt>
    <dgm:pt modelId="{1DA30434-22AF-491B-AA7D-76BEABB2C964}" type="pres">
      <dgm:prSet presAssocID="{CB92A419-7BB7-43B4-AB59-71D537B3B175}" presName="rootText" presStyleLbl="node2" presStyleIdx="2" presStyleCnt="3" custScaleX="110047" custScaleY="1686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2B4715-1CA8-4D39-8D62-5F9CAE4FB81A}" type="pres">
      <dgm:prSet presAssocID="{CB92A419-7BB7-43B4-AB59-71D537B3B175}" presName="rootConnector" presStyleLbl="node2" presStyleIdx="2" presStyleCnt="3"/>
      <dgm:spPr/>
      <dgm:t>
        <a:bodyPr/>
        <a:lstStyle/>
        <a:p>
          <a:endParaRPr lang="ru-RU"/>
        </a:p>
      </dgm:t>
    </dgm:pt>
    <dgm:pt modelId="{FD26B157-5815-4E48-B1AD-E4A70B785126}" type="pres">
      <dgm:prSet presAssocID="{CB92A419-7BB7-43B4-AB59-71D537B3B175}" presName="hierChild4" presStyleCnt="0"/>
      <dgm:spPr/>
    </dgm:pt>
    <dgm:pt modelId="{E2B7F518-4FDE-4119-98D5-4A4EBEB7487F}" type="pres">
      <dgm:prSet presAssocID="{CB92A419-7BB7-43B4-AB59-71D537B3B175}" presName="hierChild5" presStyleCnt="0"/>
      <dgm:spPr/>
    </dgm:pt>
    <dgm:pt modelId="{E3A0E701-262F-4441-AEC4-2F13DE0EEFA2}" type="pres">
      <dgm:prSet presAssocID="{D800FF5D-71B4-4BA0-B6D0-FFCC758F8F13}" presName="hierChild3" presStyleCnt="0"/>
      <dgm:spPr/>
    </dgm:pt>
  </dgm:ptLst>
  <dgm:cxnLst>
    <dgm:cxn modelId="{745E7D9F-2565-41B3-A9D4-F6CB07343469}" type="presOf" srcId="{73FFD352-1F1A-4BDF-B703-F63E3F98C92C}" destId="{5A87F9CB-9E0F-4D23-B1F3-46616AC22CFF}" srcOrd="0" destOrd="0" presId="urn:microsoft.com/office/officeart/2005/8/layout/orgChart1"/>
    <dgm:cxn modelId="{99C46124-7C9F-410C-A905-EB56EBFFDA35}" type="presOf" srcId="{25D44092-39D0-4C72-8844-EF27F6FEF2BB}" destId="{4EE1F29A-CCA0-4628-BEDC-EF46FD44C328}" srcOrd="0" destOrd="0" presId="urn:microsoft.com/office/officeart/2005/8/layout/orgChart1"/>
    <dgm:cxn modelId="{C76520B6-E8B8-49CA-874B-2779F828F889}" type="presOf" srcId="{CB92A419-7BB7-43B4-AB59-71D537B3B175}" destId="{1DA30434-22AF-491B-AA7D-76BEABB2C964}" srcOrd="0" destOrd="0" presId="urn:microsoft.com/office/officeart/2005/8/layout/orgChart1"/>
    <dgm:cxn modelId="{814440D0-E63A-4933-900D-45DF4B087199}" type="presOf" srcId="{937787AF-CA9F-4A20-B402-D1AE77EC2643}" destId="{399BA272-FF72-4328-B12B-2325C63230B5}" srcOrd="1" destOrd="0" presId="urn:microsoft.com/office/officeart/2005/8/layout/orgChart1"/>
    <dgm:cxn modelId="{054A0210-100B-4212-A230-A8A3F06EAE91}" type="presOf" srcId="{CB92A419-7BB7-43B4-AB59-71D537B3B175}" destId="{102B4715-1CA8-4D39-8D62-5F9CAE4FB81A}" srcOrd="1" destOrd="0" presId="urn:microsoft.com/office/officeart/2005/8/layout/orgChart1"/>
    <dgm:cxn modelId="{3F179044-587F-4470-9202-122374E2FB7F}" srcId="{607F1950-1B5D-44EE-A1A5-07437CCC9869}" destId="{D800FF5D-71B4-4BA0-B6D0-FFCC758F8F13}" srcOrd="0" destOrd="0" parTransId="{780BBB7C-3505-4437-90F9-97EA832B68B2}" sibTransId="{B1F67B43-555A-496A-9E19-BE0D9D8085D8}"/>
    <dgm:cxn modelId="{C434FB46-7302-4ED7-B809-385A80F52609}" srcId="{D800FF5D-71B4-4BA0-B6D0-FFCC758F8F13}" destId="{CB92A419-7BB7-43B4-AB59-71D537B3B175}" srcOrd="2" destOrd="0" parTransId="{73FFD352-1F1A-4BDF-B703-F63E3F98C92C}" sibTransId="{D85B0AAB-BDB5-4B56-9626-0718B91D40CD}"/>
    <dgm:cxn modelId="{2C61831F-6036-4483-873F-3D33AA157A86}" type="presOf" srcId="{D800FF5D-71B4-4BA0-B6D0-FFCC758F8F13}" destId="{321D9B1E-EA8B-49B8-85B8-80AFDE491004}" srcOrd="0" destOrd="0" presId="urn:microsoft.com/office/officeart/2005/8/layout/orgChart1"/>
    <dgm:cxn modelId="{83BE20CD-6006-4EA7-BDB0-A496BA1C385C}" srcId="{D800FF5D-71B4-4BA0-B6D0-FFCC758F8F13}" destId="{937787AF-CA9F-4A20-B402-D1AE77EC2643}" srcOrd="0" destOrd="0" parTransId="{25D44092-39D0-4C72-8844-EF27F6FEF2BB}" sibTransId="{88FA4AA2-A675-404E-94B4-0D48C033ED48}"/>
    <dgm:cxn modelId="{8611D72D-9C29-4218-B22D-86E22B6E9058}" type="presOf" srcId="{97CC10BE-6615-4AC8-BF41-7936A9AEA0A8}" destId="{A943C2F4-CA9B-42BA-A8BC-8851F3647888}" srcOrd="0" destOrd="0" presId="urn:microsoft.com/office/officeart/2005/8/layout/orgChart1"/>
    <dgm:cxn modelId="{E0FBEB02-2A99-41D8-BE05-AC4B48FE0640}" srcId="{D800FF5D-71B4-4BA0-B6D0-FFCC758F8F13}" destId="{97CC10BE-6615-4AC8-BF41-7936A9AEA0A8}" srcOrd="1" destOrd="0" parTransId="{B7043487-A217-4AA1-B95B-5C449BC875CB}" sibTransId="{AA5CE617-6EA9-43F9-A4E9-8288753C5417}"/>
    <dgm:cxn modelId="{3C4DA53F-7A8E-4068-89FE-0B4C75565E5E}" type="presOf" srcId="{97CC10BE-6615-4AC8-BF41-7936A9AEA0A8}" destId="{B8C69CFB-0F4A-4617-B474-FCE02AEEA24E}" srcOrd="1" destOrd="0" presId="urn:microsoft.com/office/officeart/2005/8/layout/orgChart1"/>
    <dgm:cxn modelId="{74F5F1A4-3D29-4AE9-9562-40B501641AC7}" type="presOf" srcId="{B7043487-A217-4AA1-B95B-5C449BC875CB}" destId="{27FDAB9A-A99F-4B36-AD37-6DC81C39272D}" srcOrd="0" destOrd="0" presId="urn:microsoft.com/office/officeart/2005/8/layout/orgChart1"/>
    <dgm:cxn modelId="{51216496-ED55-40EE-B28F-7EE457A95E53}" type="presOf" srcId="{D800FF5D-71B4-4BA0-B6D0-FFCC758F8F13}" destId="{4061161E-0EA7-45E6-9E7B-F97095A73624}" srcOrd="1" destOrd="0" presId="urn:microsoft.com/office/officeart/2005/8/layout/orgChart1"/>
    <dgm:cxn modelId="{2C8FD5C7-17B9-4A4D-B7D4-2F745EC84826}" type="presOf" srcId="{937787AF-CA9F-4A20-B402-D1AE77EC2643}" destId="{0D163F8D-B469-40E2-B134-E05DEF5F177E}" srcOrd="0" destOrd="0" presId="urn:microsoft.com/office/officeart/2005/8/layout/orgChart1"/>
    <dgm:cxn modelId="{9DABC613-3D84-4B07-B86B-49A737596B39}" type="presOf" srcId="{607F1950-1B5D-44EE-A1A5-07437CCC9869}" destId="{F5D12D3D-43E5-4A18-92D8-4EEF78272B1B}" srcOrd="0" destOrd="0" presId="urn:microsoft.com/office/officeart/2005/8/layout/orgChart1"/>
    <dgm:cxn modelId="{7C15F74B-672E-4A2E-9D81-81AA4DAA42BD}" type="presParOf" srcId="{F5D12D3D-43E5-4A18-92D8-4EEF78272B1B}" destId="{5E2C7C51-0073-4A97-B9F5-B69B25F6AA43}" srcOrd="0" destOrd="0" presId="urn:microsoft.com/office/officeart/2005/8/layout/orgChart1"/>
    <dgm:cxn modelId="{FEED4EB8-D4EC-46EB-AFF5-6D12FF4159C4}" type="presParOf" srcId="{5E2C7C51-0073-4A97-B9F5-B69B25F6AA43}" destId="{C35CC1FA-DDEC-4100-838C-6F5C49E1FBB6}" srcOrd="0" destOrd="0" presId="urn:microsoft.com/office/officeart/2005/8/layout/orgChart1"/>
    <dgm:cxn modelId="{BEA70FA7-5E3E-4239-8FE5-95879AC44E77}" type="presParOf" srcId="{C35CC1FA-DDEC-4100-838C-6F5C49E1FBB6}" destId="{321D9B1E-EA8B-49B8-85B8-80AFDE491004}" srcOrd="0" destOrd="0" presId="urn:microsoft.com/office/officeart/2005/8/layout/orgChart1"/>
    <dgm:cxn modelId="{EC073CCD-7F2E-4038-AE36-29EDBCDD9E07}" type="presParOf" srcId="{C35CC1FA-DDEC-4100-838C-6F5C49E1FBB6}" destId="{4061161E-0EA7-45E6-9E7B-F97095A73624}" srcOrd="1" destOrd="0" presId="urn:microsoft.com/office/officeart/2005/8/layout/orgChart1"/>
    <dgm:cxn modelId="{0B792A9E-6A3B-43BB-AABF-EFC53E973ECF}" type="presParOf" srcId="{5E2C7C51-0073-4A97-B9F5-B69B25F6AA43}" destId="{3A76F277-0382-47B0-BAF5-2EF1308CF43F}" srcOrd="1" destOrd="0" presId="urn:microsoft.com/office/officeart/2005/8/layout/orgChart1"/>
    <dgm:cxn modelId="{419ED0D4-7A5A-4F82-992E-E12BC8B8B90F}" type="presParOf" srcId="{3A76F277-0382-47B0-BAF5-2EF1308CF43F}" destId="{4EE1F29A-CCA0-4628-BEDC-EF46FD44C328}" srcOrd="0" destOrd="0" presId="urn:microsoft.com/office/officeart/2005/8/layout/orgChart1"/>
    <dgm:cxn modelId="{F928AB54-0D33-4AC5-94CD-44E2F287C2A9}" type="presParOf" srcId="{3A76F277-0382-47B0-BAF5-2EF1308CF43F}" destId="{B58F3599-88F5-4C9E-B04C-3B8A208F0384}" srcOrd="1" destOrd="0" presId="urn:microsoft.com/office/officeart/2005/8/layout/orgChart1"/>
    <dgm:cxn modelId="{809A6895-DBEC-4EDC-9916-D1386FB6933D}" type="presParOf" srcId="{B58F3599-88F5-4C9E-B04C-3B8A208F0384}" destId="{8AA06F53-0BA0-4EF0-8665-4B56D57FA781}" srcOrd="0" destOrd="0" presId="urn:microsoft.com/office/officeart/2005/8/layout/orgChart1"/>
    <dgm:cxn modelId="{8CE6E691-4203-467B-9973-82751602DCCA}" type="presParOf" srcId="{8AA06F53-0BA0-4EF0-8665-4B56D57FA781}" destId="{0D163F8D-B469-40E2-B134-E05DEF5F177E}" srcOrd="0" destOrd="0" presId="urn:microsoft.com/office/officeart/2005/8/layout/orgChart1"/>
    <dgm:cxn modelId="{599C45A9-267B-45D3-BFAB-2A0E65EE510F}" type="presParOf" srcId="{8AA06F53-0BA0-4EF0-8665-4B56D57FA781}" destId="{399BA272-FF72-4328-B12B-2325C63230B5}" srcOrd="1" destOrd="0" presId="urn:microsoft.com/office/officeart/2005/8/layout/orgChart1"/>
    <dgm:cxn modelId="{64961FC3-4007-4245-9CBD-353EE779DB48}" type="presParOf" srcId="{B58F3599-88F5-4C9E-B04C-3B8A208F0384}" destId="{57190B9F-5CE2-4615-AAF2-BA49D3FF479C}" srcOrd="1" destOrd="0" presId="urn:microsoft.com/office/officeart/2005/8/layout/orgChart1"/>
    <dgm:cxn modelId="{B5B28494-210E-4F0A-B76F-22984CCA6F84}" type="presParOf" srcId="{B58F3599-88F5-4C9E-B04C-3B8A208F0384}" destId="{D7D7EFBA-F476-4D1B-BBF1-D18558FD022E}" srcOrd="2" destOrd="0" presId="urn:microsoft.com/office/officeart/2005/8/layout/orgChart1"/>
    <dgm:cxn modelId="{36DAF58C-437C-4C38-8497-882A6943F5CC}" type="presParOf" srcId="{3A76F277-0382-47B0-BAF5-2EF1308CF43F}" destId="{27FDAB9A-A99F-4B36-AD37-6DC81C39272D}" srcOrd="2" destOrd="0" presId="urn:microsoft.com/office/officeart/2005/8/layout/orgChart1"/>
    <dgm:cxn modelId="{A4054365-E401-4156-8057-B4103DB49B3F}" type="presParOf" srcId="{3A76F277-0382-47B0-BAF5-2EF1308CF43F}" destId="{391F687B-FF6E-4750-A724-259C6A0DD057}" srcOrd="3" destOrd="0" presId="urn:microsoft.com/office/officeart/2005/8/layout/orgChart1"/>
    <dgm:cxn modelId="{3FE208CE-EDBD-45FA-9FFD-AD8B18761CE1}" type="presParOf" srcId="{391F687B-FF6E-4750-A724-259C6A0DD057}" destId="{8720CC2A-A9D3-48CB-8C6E-7116F53A7208}" srcOrd="0" destOrd="0" presId="urn:microsoft.com/office/officeart/2005/8/layout/orgChart1"/>
    <dgm:cxn modelId="{968925E5-03B6-4366-B60E-A28DAFE45FAA}" type="presParOf" srcId="{8720CC2A-A9D3-48CB-8C6E-7116F53A7208}" destId="{A943C2F4-CA9B-42BA-A8BC-8851F3647888}" srcOrd="0" destOrd="0" presId="urn:microsoft.com/office/officeart/2005/8/layout/orgChart1"/>
    <dgm:cxn modelId="{CDBF6774-7C7F-45F4-9A45-F218E99D6F9E}" type="presParOf" srcId="{8720CC2A-A9D3-48CB-8C6E-7116F53A7208}" destId="{B8C69CFB-0F4A-4617-B474-FCE02AEEA24E}" srcOrd="1" destOrd="0" presId="urn:microsoft.com/office/officeart/2005/8/layout/orgChart1"/>
    <dgm:cxn modelId="{C4461ABE-E2CC-4EC7-B334-2695FB7369CE}" type="presParOf" srcId="{391F687B-FF6E-4750-A724-259C6A0DD057}" destId="{F1704CA9-9BB0-45B2-8EED-95111B60CC44}" srcOrd="1" destOrd="0" presId="urn:microsoft.com/office/officeart/2005/8/layout/orgChart1"/>
    <dgm:cxn modelId="{D775D58D-4C51-4042-ACD9-5275D43C6F10}" type="presParOf" srcId="{391F687B-FF6E-4750-A724-259C6A0DD057}" destId="{F79644AE-2BF4-46C8-94BA-47A3072B510E}" srcOrd="2" destOrd="0" presId="urn:microsoft.com/office/officeart/2005/8/layout/orgChart1"/>
    <dgm:cxn modelId="{1C0D4D99-938F-49D7-89FE-8B811CF1E573}" type="presParOf" srcId="{3A76F277-0382-47B0-BAF5-2EF1308CF43F}" destId="{5A87F9CB-9E0F-4D23-B1F3-46616AC22CFF}" srcOrd="4" destOrd="0" presId="urn:microsoft.com/office/officeart/2005/8/layout/orgChart1"/>
    <dgm:cxn modelId="{084B5291-B47B-4310-BBEE-1BE223DA33CA}" type="presParOf" srcId="{3A76F277-0382-47B0-BAF5-2EF1308CF43F}" destId="{F04DE91D-EA1A-4E03-8B70-9CBD80C21EF3}" srcOrd="5" destOrd="0" presId="urn:microsoft.com/office/officeart/2005/8/layout/orgChart1"/>
    <dgm:cxn modelId="{D5DFCBE4-A30A-4C26-8351-ED55E9F72297}" type="presParOf" srcId="{F04DE91D-EA1A-4E03-8B70-9CBD80C21EF3}" destId="{4DA46531-6C07-4137-97FE-41D85B81B090}" srcOrd="0" destOrd="0" presId="urn:microsoft.com/office/officeart/2005/8/layout/orgChart1"/>
    <dgm:cxn modelId="{89C6DACA-47E8-4B6C-8FD1-0F2409E163F5}" type="presParOf" srcId="{4DA46531-6C07-4137-97FE-41D85B81B090}" destId="{1DA30434-22AF-491B-AA7D-76BEABB2C964}" srcOrd="0" destOrd="0" presId="urn:microsoft.com/office/officeart/2005/8/layout/orgChart1"/>
    <dgm:cxn modelId="{516E17E5-66B9-49F4-829C-2A6DBD650AB2}" type="presParOf" srcId="{4DA46531-6C07-4137-97FE-41D85B81B090}" destId="{102B4715-1CA8-4D39-8D62-5F9CAE4FB81A}" srcOrd="1" destOrd="0" presId="urn:microsoft.com/office/officeart/2005/8/layout/orgChart1"/>
    <dgm:cxn modelId="{0554F51F-2926-487E-A8A3-2AF15776EB49}" type="presParOf" srcId="{F04DE91D-EA1A-4E03-8B70-9CBD80C21EF3}" destId="{FD26B157-5815-4E48-B1AD-E4A70B785126}" srcOrd="1" destOrd="0" presId="urn:microsoft.com/office/officeart/2005/8/layout/orgChart1"/>
    <dgm:cxn modelId="{9B5ACF4E-1628-42A4-807A-386A0BB0CA16}" type="presParOf" srcId="{F04DE91D-EA1A-4E03-8B70-9CBD80C21EF3}" destId="{E2B7F518-4FDE-4119-98D5-4A4EBEB7487F}" srcOrd="2" destOrd="0" presId="urn:microsoft.com/office/officeart/2005/8/layout/orgChart1"/>
    <dgm:cxn modelId="{151688DC-78A2-4FA9-8514-8F4AEB2016CF}" type="presParOf" srcId="{5E2C7C51-0073-4A97-B9F5-B69B25F6AA43}" destId="{E3A0E701-262F-4441-AEC4-2F13DE0EEFA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82227A-AFFC-4940-920B-795F75F4F3D5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6CC7F3-2842-49C3-8DEA-91830CAA2499}">
      <dgm:prSet phldrT="[Текст]"/>
      <dgm:spPr/>
      <dgm:t>
        <a:bodyPr/>
        <a:lstStyle/>
        <a:p>
          <a:r>
            <a:rPr lang="ru-RU" dirty="0" smtClean="0"/>
            <a:t>руководитель</a:t>
          </a:r>
          <a:endParaRPr lang="ru-RU" dirty="0"/>
        </a:p>
      </dgm:t>
    </dgm:pt>
    <dgm:pt modelId="{E73DAB44-BAB4-4554-8242-AA6E7B172D99}" type="parTrans" cxnId="{9C3E667B-2EE8-4255-B98D-EE220A1350DF}">
      <dgm:prSet/>
      <dgm:spPr/>
      <dgm:t>
        <a:bodyPr/>
        <a:lstStyle/>
        <a:p>
          <a:endParaRPr lang="ru-RU"/>
        </a:p>
      </dgm:t>
    </dgm:pt>
    <dgm:pt modelId="{59F4E984-0774-441F-89E2-846A6261DCC3}" type="sibTrans" cxnId="{9C3E667B-2EE8-4255-B98D-EE220A1350DF}">
      <dgm:prSet/>
      <dgm:spPr/>
      <dgm:t>
        <a:bodyPr/>
        <a:lstStyle/>
        <a:p>
          <a:endParaRPr lang="ru-RU"/>
        </a:p>
      </dgm:t>
    </dgm:pt>
    <dgm:pt modelId="{2B5BC01A-0A4F-4834-BC2E-0838659653A4}">
      <dgm:prSet phldrT="[Текст]"/>
      <dgm:spPr/>
      <dgm:t>
        <a:bodyPr/>
        <a:lstStyle/>
        <a:p>
          <a:r>
            <a:rPr lang="ru-RU" dirty="0" smtClean="0"/>
            <a:t>Обращается в аттестационную комиссию</a:t>
          </a:r>
          <a:endParaRPr lang="ru-RU" dirty="0"/>
        </a:p>
      </dgm:t>
    </dgm:pt>
    <dgm:pt modelId="{CD0E2B19-CA37-4CAF-ACB3-E8B284ACC7F9}" type="parTrans" cxnId="{53F16F9E-C77C-400A-A8BB-AA9E282C7E98}">
      <dgm:prSet/>
      <dgm:spPr/>
      <dgm:t>
        <a:bodyPr/>
        <a:lstStyle/>
        <a:p>
          <a:endParaRPr lang="ru-RU"/>
        </a:p>
      </dgm:t>
    </dgm:pt>
    <dgm:pt modelId="{D1DCD9B8-0981-46E6-9B3A-D9D70F0A7722}" type="sibTrans" cxnId="{53F16F9E-C77C-400A-A8BB-AA9E282C7E98}">
      <dgm:prSet/>
      <dgm:spPr/>
      <dgm:t>
        <a:bodyPr/>
        <a:lstStyle/>
        <a:p>
          <a:endParaRPr lang="ru-RU"/>
        </a:p>
      </dgm:t>
    </dgm:pt>
    <dgm:pt modelId="{08221920-7CFA-41AB-A075-4193450CBD2F}">
      <dgm:prSet phldrT="[Текст]"/>
      <dgm:spPr/>
      <dgm:t>
        <a:bodyPr/>
        <a:lstStyle/>
        <a:p>
          <a:r>
            <a:rPr lang="ru-RU" dirty="0" smtClean="0"/>
            <a:t>Аттестационная комиссия</a:t>
          </a:r>
          <a:endParaRPr lang="ru-RU" dirty="0"/>
        </a:p>
      </dgm:t>
    </dgm:pt>
    <dgm:pt modelId="{023D0CB3-96E9-4154-87BC-07E2D8DB9257}" type="parTrans" cxnId="{07BFE316-0290-492D-B834-3138E8933FF2}">
      <dgm:prSet/>
      <dgm:spPr/>
      <dgm:t>
        <a:bodyPr/>
        <a:lstStyle/>
        <a:p>
          <a:endParaRPr lang="ru-RU"/>
        </a:p>
      </dgm:t>
    </dgm:pt>
    <dgm:pt modelId="{7560E8CB-2E51-4136-9676-4DE103DC82B3}" type="sibTrans" cxnId="{07BFE316-0290-492D-B834-3138E8933FF2}">
      <dgm:prSet/>
      <dgm:spPr/>
      <dgm:t>
        <a:bodyPr/>
        <a:lstStyle/>
        <a:p>
          <a:endParaRPr lang="ru-RU"/>
        </a:p>
      </dgm:t>
    </dgm:pt>
    <dgm:pt modelId="{AFA9EFCD-7AB3-4060-AD6C-5DB00740FF69}">
      <dgm:prSet phldrT="[Текст]"/>
      <dgm:spPr/>
      <dgm:t>
        <a:bodyPr/>
        <a:lstStyle/>
        <a:p>
          <a:r>
            <a:rPr lang="ru-RU" dirty="0" smtClean="0"/>
            <a:t>Рекомендует принять на должность</a:t>
          </a:r>
          <a:endParaRPr lang="ru-RU" dirty="0"/>
        </a:p>
      </dgm:t>
    </dgm:pt>
    <dgm:pt modelId="{DAB890D8-7CA2-4BCE-A595-620C05BE76B4}" type="parTrans" cxnId="{D3A9828C-BCC2-45D7-AEAB-51A864055B6A}">
      <dgm:prSet/>
      <dgm:spPr/>
      <dgm:t>
        <a:bodyPr/>
        <a:lstStyle/>
        <a:p>
          <a:endParaRPr lang="ru-RU"/>
        </a:p>
      </dgm:t>
    </dgm:pt>
    <dgm:pt modelId="{F30E2E7A-C1CB-4A5C-BBCE-8A2C2177B4F6}" type="sibTrans" cxnId="{D3A9828C-BCC2-45D7-AEAB-51A864055B6A}">
      <dgm:prSet/>
      <dgm:spPr/>
      <dgm:t>
        <a:bodyPr/>
        <a:lstStyle/>
        <a:p>
          <a:endParaRPr lang="ru-RU"/>
        </a:p>
      </dgm:t>
    </dgm:pt>
    <dgm:pt modelId="{EAFCCA21-E8A1-4F0F-A185-3A86E009A7CC}">
      <dgm:prSet phldrT="[Текст]"/>
      <dgm:spPr/>
      <dgm:t>
        <a:bodyPr/>
        <a:lstStyle/>
        <a:p>
          <a:r>
            <a:rPr lang="ru-RU" dirty="0" smtClean="0"/>
            <a:t>Работник принимается на должность</a:t>
          </a:r>
          <a:endParaRPr lang="ru-RU" dirty="0"/>
        </a:p>
      </dgm:t>
    </dgm:pt>
    <dgm:pt modelId="{FC6BE432-87EA-41E0-A1C6-84ECC0C20B7C}" type="parTrans" cxnId="{DF9ED4DA-BE81-475D-8060-F47E1E2A4FCD}">
      <dgm:prSet/>
      <dgm:spPr/>
      <dgm:t>
        <a:bodyPr/>
        <a:lstStyle/>
        <a:p>
          <a:endParaRPr lang="ru-RU"/>
        </a:p>
      </dgm:t>
    </dgm:pt>
    <dgm:pt modelId="{0B3DD6FB-AFA5-4F9F-AA53-A2E31343BC3A}" type="sibTrans" cxnId="{DF9ED4DA-BE81-475D-8060-F47E1E2A4FCD}">
      <dgm:prSet/>
      <dgm:spPr/>
      <dgm:t>
        <a:bodyPr/>
        <a:lstStyle/>
        <a:p>
          <a:endParaRPr lang="ru-RU"/>
        </a:p>
      </dgm:t>
    </dgm:pt>
    <dgm:pt modelId="{9EE21128-53F1-49FC-9AE1-FD6C0A79AF57}" type="pres">
      <dgm:prSet presAssocID="{B582227A-AFFC-4940-920B-795F75F4F3D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DA7ECA-8D9C-4BF3-94CE-0145CF74801C}" type="pres">
      <dgm:prSet presAssocID="{A36CC7F3-2842-49C3-8DEA-91830CAA249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C852A-8477-4795-A859-8E5BA04C12D9}" type="pres">
      <dgm:prSet presAssocID="{59F4E984-0774-441F-89E2-846A6261DCC3}" presName="sibTrans" presStyleLbl="sibTrans1D1" presStyleIdx="0" presStyleCnt="4"/>
      <dgm:spPr/>
      <dgm:t>
        <a:bodyPr/>
        <a:lstStyle/>
        <a:p>
          <a:endParaRPr lang="ru-RU"/>
        </a:p>
      </dgm:t>
    </dgm:pt>
    <dgm:pt modelId="{4B23D28B-75C6-4C02-8D8B-2BC9BA2D2109}" type="pres">
      <dgm:prSet presAssocID="{59F4E984-0774-441F-89E2-846A6261DCC3}" presName="connectorText" presStyleLbl="sibTrans1D1" presStyleIdx="0" presStyleCnt="4"/>
      <dgm:spPr/>
      <dgm:t>
        <a:bodyPr/>
        <a:lstStyle/>
        <a:p>
          <a:endParaRPr lang="ru-RU"/>
        </a:p>
      </dgm:t>
    </dgm:pt>
    <dgm:pt modelId="{89A0F59F-3C87-4D95-A11A-8B02F519C6EB}" type="pres">
      <dgm:prSet presAssocID="{2B5BC01A-0A4F-4834-BC2E-0838659653A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61B61-164B-442B-8D58-C7ED77F68957}" type="pres">
      <dgm:prSet presAssocID="{D1DCD9B8-0981-46E6-9B3A-D9D70F0A7722}" presName="sibTrans" presStyleLbl="sibTrans1D1" presStyleIdx="1" presStyleCnt="4"/>
      <dgm:spPr/>
      <dgm:t>
        <a:bodyPr/>
        <a:lstStyle/>
        <a:p>
          <a:endParaRPr lang="ru-RU"/>
        </a:p>
      </dgm:t>
    </dgm:pt>
    <dgm:pt modelId="{1948D3EB-7293-4E81-88C5-6E58B938E9D5}" type="pres">
      <dgm:prSet presAssocID="{D1DCD9B8-0981-46E6-9B3A-D9D70F0A7722}" presName="connectorText" presStyleLbl="sibTrans1D1" presStyleIdx="1" presStyleCnt="4"/>
      <dgm:spPr/>
      <dgm:t>
        <a:bodyPr/>
        <a:lstStyle/>
        <a:p>
          <a:endParaRPr lang="ru-RU"/>
        </a:p>
      </dgm:t>
    </dgm:pt>
    <dgm:pt modelId="{2A6DE4E3-ACB0-4BF5-885D-C1CB631196D9}" type="pres">
      <dgm:prSet presAssocID="{08221920-7CFA-41AB-A075-4193450CBD2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8BAB9-5074-4A0A-9179-B855661588F1}" type="pres">
      <dgm:prSet presAssocID="{7560E8CB-2E51-4136-9676-4DE103DC82B3}" presName="sibTrans" presStyleLbl="sibTrans1D1" presStyleIdx="2" presStyleCnt="4"/>
      <dgm:spPr/>
      <dgm:t>
        <a:bodyPr/>
        <a:lstStyle/>
        <a:p>
          <a:endParaRPr lang="ru-RU"/>
        </a:p>
      </dgm:t>
    </dgm:pt>
    <dgm:pt modelId="{ACC908D5-3A97-4A83-9111-73109B0B7C9B}" type="pres">
      <dgm:prSet presAssocID="{7560E8CB-2E51-4136-9676-4DE103DC82B3}" presName="connectorText" presStyleLbl="sibTrans1D1" presStyleIdx="2" presStyleCnt="4"/>
      <dgm:spPr/>
      <dgm:t>
        <a:bodyPr/>
        <a:lstStyle/>
        <a:p>
          <a:endParaRPr lang="ru-RU"/>
        </a:p>
      </dgm:t>
    </dgm:pt>
    <dgm:pt modelId="{B44EF2C1-EF58-4FDA-B867-717D8F84B1D9}" type="pres">
      <dgm:prSet presAssocID="{AFA9EFCD-7AB3-4060-AD6C-5DB00740FF6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D7BA8F-F236-46BD-AE5F-767495EC00E6}" type="pres">
      <dgm:prSet presAssocID="{F30E2E7A-C1CB-4A5C-BBCE-8A2C2177B4F6}" presName="sibTrans" presStyleLbl="sibTrans1D1" presStyleIdx="3" presStyleCnt="4"/>
      <dgm:spPr/>
      <dgm:t>
        <a:bodyPr/>
        <a:lstStyle/>
        <a:p>
          <a:endParaRPr lang="ru-RU"/>
        </a:p>
      </dgm:t>
    </dgm:pt>
    <dgm:pt modelId="{705352BA-AD32-4FF5-8533-99EE998AB8CC}" type="pres">
      <dgm:prSet presAssocID="{F30E2E7A-C1CB-4A5C-BBCE-8A2C2177B4F6}" presName="connectorText" presStyleLbl="sibTrans1D1" presStyleIdx="3" presStyleCnt="4"/>
      <dgm:spPr/>
      <dgm:t>
        <a:bodyPr/>
        <a:lstStyle/>
        <a:p>
          <a:endParaRPr lang="ru-RU"/>
        </a:p>
      </dgm:t>
    </dgm:pt>
    <dgm:pt modelId="{5CFF4D1C-FC98-4FD3-8B1C-09B735361233}" type="pres">
      <dgm:prSet presAssocID="{EAFCCA21-E8A1-4F0F-A185-3A86E009A7C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65D869-221E-45CE-86F2-CF87760DF7B0}" type="presOf" srcId="{B582227A-AFFC-4940-920B-795F75F4F3D5}" destId="{9EE21128-53F1-49FC-9AE1-FD6C0A79AF57}" srcOrd="0" destOrd="0" presId="urn:microsoft.com/office/officeart/2005/8/layout/bProcess3"/>
    <dgm:cxn modelId="{F8EA5D01-20F1-4327-B0A3-2AAD998E4B38}" type="presOf" srcId="{EAFCCA21-E8A1-4F0F-A185-3A86E009A7CC}" destId="{5CFF4D1C-FC98-4FD3-8B1C-09B735361233}" srcOrd="0" destOrd="0" presId="urn:microsoft.com/office/officeart/2005/8/layout/bProcess3"/>
    <dgm:cxn modelId="{07BFE316-0290-492D-B834-3138E8933FF2}" srcId="{B582227A-AFFC-4940-920B-795F75F4F3D5}" destId="{08221920-7CFA-41AB-A075-4193450CBD2F}" srcOrd="2" destOrd="0" parTransId="{023D0CB3-96E9-4154-87BC-07E2D8DB9257}" sibTransId="{7560E8CB-2E51-4136-9676-4DE103DC82B3}"/>
    <dgm:cxn modelId="{DF9ED4DA-BE81-475D-8060-F47E1E2A4FCD}" srcId="{B582227A-AFFC-4940-920B-795F75F4F3D5}" destId="{EAFCCA21-E8A1-4F0F-A185-3A86E009A7CC}" srcOrd="4" destOrd="0" parTransId="{FC6BE432-87EA-41E0-A1C6-84ECC0C20B7C}" sibTransId="{0B3DD6FB-AFA5-4F9F-AA53-A2E31343BC3A}"/>
    <dgm:cxn modelId="{CA328D28-0C65-4264-8B04-5AD42784952D}" type="presOf" srcId="{F30E2E7A-C1CB-4A5C-BBCE-8A2C2177B4F6}" destId="{705352BA-AD32-4FF5-8533-99EE998AB8CC}" srcOrd="1" destOrd="0" presId="urn:microsoft.com/office/officeart/2005/8/layout/bProcess3"/>
    <dgm:cxn modelId="{31B963D6-8437-430D-AF14-09EFB5F9E4D6}" type="presOf" srcId="{08221920-7CFA-41AB-A075-4193450CBD2F}" destId="{2A6DE4E3-ACB0-4BF5-885D-C1CB631196D9}" srcOrd="0" destOrd="0" presId="urn:microsoft.com/office/officeart/2005/8/layout/bProcess3"/>
    <dgm:cxn modelId="{53F16F9E-C77C-400A-A8BB-AA9E282C7E98}" srcId="{B582227A-AFFC-4940-920B-795F75F4F3D5}" destId="{2B5BC01A-0A4F-4834-BC2E-0838659653A4}" srcOrd="1" destOrd="0" parTransId="{CD0E2B19-CA37-4CAF-ACB3-E8B284ACC7F9}" sibTransId="{D1DCD9B8-0981-46E6-9B3A-D9D70F0A7722}"/>
    <dgm:cxn modelId="{56183EB2-5788-4F78-B7AB-EF2C9E974DF6}" type="presOf" srcId="{59F4E984-0774-441F-89E2-846A6261DCC3}" destId="{043C852A-8477-4795-A859-8E5BA04C12D9}" srcOrd="0" destOrd="0" presId="urn:microsoft.com/office/officeart/2005/8/layout/bProcess3"/>
    <dgm:cxn modelId="{45BE8987-9081-4C3F-8645-2430730C1D10}" type="presOf" srcId="{A36CC7F3-2842-49C3-8DEA-91830CAA2499}" destId="{58DA7ECA-8D9C-4BF3-94CE-0145CF74801C}" srcOrd="0" destOrd="0" presId="urn:microsoft.com/office/officeart/2005/8/layout/bProcess3"/>
    <dgm:cxn modelId="{23BFDB6D-2229-4CDB-A687-25A45364AD98}" type="presOf" srcId="{2B5BC01A-0A4F-4834-BC2E-0838659653A4}" destId="{89A0F59F-3C87-4D95-A11A-8B02F519C6EB}" srcOrd="0" destOrd="0" presId="urn:microsoft.com/office/officeart/2005/8/layout/bProcess3"/>
    <dgm:cxn modelId="{CD3D82DF-7C31-48E4-B2B8-E4F14C106A89}" type="presOf" srcId="{59F4E984-0774-441F-89E2-846A6261DCC3}" destId="{4B23D28B-75C6-4C02-8D8B-2BC9BA2D2109}" srcOrd="1" destOrd="0" presId="urn:microsoft.com/office/officeart/2005/8/layout/bProcess3"/>
    <dgm:cxn modelId="{D3A9828C-BCC2-45D7-AEAB-51A864055B6A}" srcId="{B582227A-AFFC-4940-920B-795F75F4F3D5}" destId="{AFA9EFCD-7AB3-4060-AD6C-5DB00740FF69}" srcOrd="3" destOrd="0" parTransId="{DAB890D8-7CA2-4BCE-A595-620C05BE76B4}" sibTransId="{F30E2E7A-C1CB-4A5C-BBCE-8A2C2177B4F6}"/>
    <dgm:cxn modelId="{8CED062A-C432-4323-88DF-2C5746FDF0AE}" type="presOf" srcId="{7560E8CB-2E51-4136-9676-4DE103DC82B3}" destId="{ACC908D5-3A97-4A83-9111-73109B0B7C9B}" srcOrd="1" destOrd="0" presId="urn:microsoft.com/office/officeart/2005/8/layout/bProcess3"/>
    <dgm:cxn modelId="{158282C5-1C76-46A5-98DE-0DF94F12165A}" type="presOf" srcId="{F30E2E7A-C1CB-4A5C-BBCE-8A2C2177B4F6}" destId="{9CD7BA8F-F236-46BD-AE5F-767495EC00E6}" srcOrd="0" destOrd="0" presId="urn:microsoft.com/office/officeart/2005/8/layout/bProcess3"/>
    <dgm:cxn modelId="{93C6B2D5-6676-43F5-8788-45594E49A772}" type="presOf" srcId="{AFA9EFCD-7AB3-4060-AD6C-5DB00740FF69}" destId="{B44EF2C1-EF58-4FDA-B867-717D8F84B1D9}" srcOrd="0" destOrd="0" presId="urn:microsoft.com/office/officeart/2005/8/layout/bProcess3"/>
    <dgm:cxn modelId="{9C3E667B-2EE8-4255-B98D-EE220A1350DF}" srcId="{B582227A-AFFC-4940-920B-795F75F4F3D5}" destId="{A36CC7F3-2842-49C3-8DEA-91830CAA2499}" srcOrd="0" destOrd="0" parTransId="{E73DAB44-BAB4-4554-8242-AA6E7B172D99}" sibTransId="{59F4E984-0774-441F-89E2-846A6261DCC3}"/>
    <dgm:cxn modelId="{0C6180DA-0F27-40F3-B74B-899439713C59}" type="presOf" srcId="{7560E8CB-2E51-4136-9676-4DE103DC82B3}" destId="{BB78BAB9-5074-4A0A-9179-B855661588F1}" srcOrd="0" destOrd="0" presId="urn:microsoft.com/office/officeart/2005/8/layout/bProcess3"/>
    <dgm:cxn modelId="{883EEA8F-BD56-43D8-BE1C-12CEA2F2A0B5}" type="presOf" srcId="{D1DCD9B8-0981-46E6-9B3A-D9D70F0A7722}" destId="{1948D3EB-7293-4E81-88C5-6E58B938E9D5}" srcOrd="1" destOrd="0" presId="urn:microsoft.com/office/officeart/2005/8/layout/bProcess3"/>
    <dgm:cxn modelId="{F830ED9C-BFB1-4CA1-A82D-BF56273BDDCF}" type="presOf" srcId="{D1DCD9B8-0981-46E6-9B3A-D9D70F0A7722}" destId="{CB461B61-164B-442B-8D58-C7ED77F68957}" srcOrd="0" destOrd="0" presId="urn:microsoft.com/office/officeart/2005/8/layout/bProcess3"/>
    <dgm:cxn modelId="{526D430B-D2FE-41E7-922B-8F59C05DAFFE}" type="presParOf" srcId="{9EE21128-53F1-49FC-9AE1-FD6C0A79AF57}" destId="{58DA7ECA-8D9C-4BF3-94CE-0145CF74801C}" srcOrd="0" destOrd="0" presId="urn:microsoft.com/office/officeart/2005/8/layout/bProcess3"/>
    <dgm:cxn modelId="{B28FC1AC-658A-41F8-9AD3-F648FB192EB9}" type="presParOf" srcId="{9EE21128-53F1-49FC-9AE1-FD6C0A79AF57}" destId="{043C852A-8477-4795-A859-8E5BA04C12D9}" srcOrd="1" destOrd="0" presId="urn:microsoft.com/office/officeart/2005/8/layout/bProcess3"/>
    <dgm:cxn modelId="{FA1FB894-5711-456D-8A2F-D34E2F4144C0}" type="presParOf" srcId="{043C852A-8477-4795-A859-8E5BA04C12D9}" destId="{4B23D28B-75C6-4C02-8D8B-2BC9BA2D2109}" srcOrd="0" destOrd="0" presId="urn:microsoft.com/office/officeart/2005/8/layout/bProcess3"/>
    <dgm:cxn modelId="{8898C544-33E4-4E5A-B725-FF5E1B8ECD34}" type="presParOf" srcId="{9EE21128-53F1-49FC-9AE1-FD6C0A79AF57}" destId="{89A0F59F-3C87-4D95-A11A-8B02F519C6EB}" srcOrd="2" destOrd="0" presId="urn:microsoft.com/office/officeart/2005/8/layout/bProcess3"/>
    <dgm:cxn modelId="{0DF122D3-6AED-4385-BB4F-DBC4116D6E41}" type="presParOf" srcId="{9EE21128-53F1-49FC-9AE1-FD6C0A79AF57}" destId="{CB461B61-164B-442B-8D58-C7ED77F68957}" srcOrd="3" destOrd="0" presId="urn:microsoft.com/office/officeart/2005/8/layout/bProcess3"/>
    <dgm:cxn modelId="{D28A085A-52CE-488A-9BB3-542F34E81740}" type="presParOf" srcId="{CB461B61-164B-442B-8D58-C7ED77F68957}" destId="{1948D3EB-7293-4E81-88C5-6E58B938E9D5}" srcOrd="0" destOrd="0" presId="urn:microsoft.com/office/officeart/2005/8/layout/bProcess3"/>
    <dgm:cxn modelId="{E2D96285-764A-454D-B5D3-EE923015ABB6}" type="presParOf" srcId="{9EE21128-53F1-49FC-9AE1-FD6C0A79AF57}" destId="{2A6DE4E3-ACB0-4BF5-885D-C1CB631196D9}" srcOrd="4" destOrd="0" presId="urn:microsoft.com/office/officeart/2005/8/layout/bProcess3"/>
    <dgm:cxn modelId="{BED75BA8-1019-4CE2-A11D-743AB9AAF44B}" type="presParOf" srcId="{9EE21128-53F1-49FC-9AE1-FD6C0A79AF57}" destId="{BB78BAB9-5074-4A0A-9179-B855661588F1}" srcOrd="5" destOrd="0" presId="urn:microsoft.com/office/officeart/2005/8/layout/bProcess3"/>
    <dgm:cxn modelId="{EF2D16A0-34F1-460F-AF43-637CA30BF0E3}" type="presParOf" srcId="{BB78BAB9-5074-4A0A-9179-B855661588F1}" destId="{ACC908D5-3A97-4A83-9111-73109B0B7C9B}" srcOrd="0" destOrd="0" presId="urn:microsoft.com/office/officeart/2005/8/layout/bProcess3"/>
    <dgm:cxn modelId="{6CB0FC97-8439-4E52-901F-8DA7CA256AB0}" type="presParOf" srcId="{9EE21128-53F1-49FC-9AE1-FD6C0A79AF57}" destId="{B44EF2C1-EF58-4FDA-B867-717D8F84B1D9}" srcOrd="6" destOrd="0" presId="urn:microsoft.com/office/officeart/2005/8/layout/bProcess3"/>
    <dgm:cxn modelId="{2B1F3D80-D4A6-47CC-8FBB-B120F74BDACD}" type="presParOf" srcId="{9EE21128-53F1-49FC-9AE1-FD6C0A79AF57}" destId="{9CD7BA8F-F236-46BD-AE5F-767495EC00E6}" srcOrd="7" destOrd="0" presId="urn:microsoft.com/office/officeart/2005/8/layout/bProcess3"/>
    <dgm:cxn modelId="{716028E3-3D01-4867-8DD9-E89DB5AB1476}" type="presParOf" srcId="{9CD7BA8F-F236-46BD-AE5F-767495EC00E6}" destId="{705352BA-AD32-4FF5-8533-99EE998AB8CC}" srcOrd="0" destOrd="0" presId="urn:microsoft.com/office/officeart/2005/8/layout/bProcess3"/>
    <dgm:cxn modelId="{18BF6AD7-FC21-4851-B356-FFDA55A58DEB}" type="presParOf" srcId="{9EE21128-53F1-49FC-9AE1-FD6C0A79AF57}" destId="{5CFF4D1C-FC98-4FD3-8B1C-09B735361233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5162F00-D187-4D05-A422-ADA7179F8AC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C1C80E8-19BE-4B98-9916-1CD2F9FEF57F}">
      <dgm:prSet phldrT="[Текст]"/>
      <dgm:spPr/>
      <dgm:t>
        <a:bodyPr/>
        <a:lstStyle/>
        <a:p>
          <a:r>
            <a:rPr lang="ru-RU" dirty="0" smtClean="0"/>
            <a:t>Трудовые отношения возникли до 26.08.2010 (вступления в силу ЕКС №761н)</a:t>
          </a:r>
          <a:endParaRPr lang="ru-RU" dirty="0"/>
        </a:p>
      </dgm:t>
    </dgm:pt>
    <dgm:pt modelId="{29B75A38-B36C-4D40-B683-FDA183301891}" type="parTrans" cxnId="{C32ED7CE-CB78-487A-AE14-CEBF480018E9}">
      <dgm:prSet/>
      <dgm:spPr/>
      <dgm:t>
        <a:bodyPr/>
        <a:lstStyle/>
        <a:p>
          <a:endParaRPr lang="ru-RU"/>
        </a:p>
      </dgm:t>
    </dgm:pt>
    <dgm:pt modelId="{6E607B62-34C6-4293-99B0-8F1D270B2C05}" type="sibTrans" cxnId="{C32ED7CE-CB78-487A-AE14-CEBF480018E9}">
      <dgm:prSet/>
      <dgm:spPr/>
      <dgm:t>
        <a:bodyPr/>
        <a:lstStyle/>
        <a:p>
          <a:endParaRPr lang="ru-RU"/>
        </a:p>
      </dgm:t>
    </dgm:pt>
    <dgm:pt modelId="{09AF89B0-3FD4-42D2-8E88-CE9ED0EDD28C}">
      <dgm:prSet phldrT="[Текст]"/>
      <dgm:spPr/>
      <dgm:t>
        <a:bodyPr/>
        <a:lstStyle/>
        <a:p>
          <a:r>
            <a:rPr lang="ru-RU" dirty="0" smtClean="0"/>
            <a:t>Выполняют должностные обязанности без получения ДПО по соответствующему профилю </a:t>
          </a:r>
          <a:endParaRPr lang="ru-RU" dirty="0"/>
        </a:p>
      </dgm:t>
    </dgm:pt>
    <dgm:pt modelId="{C151A432-B0C5-455C-89B6-863BCEB150D4}" type="parTrans" cxnId="{EA663B6D-7DB9-42E7-B2B9-92B3126FC23A}">
      <dgm:prSet/>
      <dgm:spPr/>
      <dgm:t>
        <a:bodyPr/>
        <a:lstStyle/>
        <a:p>
          <a:endParaRPr lang="ru-RU"/>
        </a:p>
      </dgm:t>
    </dgm:pt>
    <dgm:pt modelId="{A9AB9E3D-D651-4897-AA2A-3E8D9F853AF4}" type="sibTrans" cxnId="{EA663B6D-7DB9-42E7-B2B9-92B3126FC23A}">
      <dgm:prSet/>
      <dgm:spPr/>
      <dgm:t>
        <a:bodyPr/>
        <a:lstStyle/>
        <a:p>
          <a:endParaRPr lang="ru-RU"/>
        </a:p>
      </dgm:t>
    </dgm:pt>
    <dgm:pt modelId="{6BFAD044-8C75-43AF-9DAB-4C6742EDB011}" type="pres">
      <dgm:prSet presAssocID="{B5162F00-D187-4D05-A422-ADA7179F8AC8}" presName="Name0" presStyleCnt="0">
        <dgm:presLayoutVars>
          <dgm:dir/>
          <dgm:resizeHandles val="exact"/>
        </dgm:presLayoutVars>
      </dgm:prSet>
      <dgm:spPr/>
    </dgm:pt>
    <dgm:pt modelId="{F39D7603-A6E0-4B22-9488-AE0D0658EEBA}" type="pres">
      <dgm:prSet presAssocID="{DC1C80E8-19BE-4B98-9916-1CD2F9FEF57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5AE6F8-8799-408A-A5C3-887DA1BD8ECF}" type="pres">
      <dgm:prSet presAssocID="{6E607B62-34C6-4293-99B0-8F1D270B2C05}" presName="sibTrans" presStyleLbl="sibTrans2D1" presStyleIdx="0" presStyleCnt="1"/>
      <dgm:spPr/>
      <dgm:t>
        <a:bodyPr/>
        <a:lstStyle/>
        <a:p>
          <a:endParaRPr lang="ru-RU"/>
        </a:p>
      </dgm:t>
    </dgm:pt>
    <dgm:pt modelId="{BBE9E5B6-795A-47BB-9D01-365D8C7FB119}" type="pres">
      <dgm:prSet presAssocID="{6E607B62-34C6-4293-99B0-8F1D270B2C05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DB9AD108-DF8C-49BC-87B9-4F1EBD0D44B0}" type="pres">
      <dgm:prSet presAssocID="{09AF89B0-3FD4-42D2-8E88-CE9ED0EDD28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7551F6-BA8A-4D34-A4E6-006415DF5BD1}" type="presOf" srcId="{6E607B62-34C6-4293-99B0-8F1D270B2C05}" destId="{B55AE6F8-8799-408A-A5C3-887DA1BD8ECF}" srcOrd="0" destOrd="0" presId="urn:microsoft.com/office/officeart/2005/8/layout/process1"/>
    <dgm:cxn modelId="{C32ED7CE-CB78-487A-AE14-CEBF480018E9}" srcId="{B5162F00-D187-4D05-A422-ADA7179F8AC8}" destId="{DC1C80E8-19BE-4B98-9916-1CD2F9FEF57F}" srcOrd="0" destOrd="0" parTransId="{29B75A38-B36C-4D40-B683-FDA183301891}" sibTransId="{6E607B62-34C6-4293-99B0-8F1D270B2C05}"/>
    <dgm:cxn modelId="{C2124CD3-0B0E-4B91-8E27-E28B1E98FB2E}" type="presOf" srcId="{09AF89B0-3FD4-42D2-8E88-CE9ED0EDD28C}" destId="{DB9AD108-DF8C-49BC-87B9-4F1EBD0D44B0}" srcOrd="0" destOrd="0" presId="urn:microsoft.com/office/officeart/2005/8/layout/process1"/>
    <dgm:cxn modelId="{56CEE1E7-7A76-49FE-A9E8-0CAA96B4CA97}" type="presOf" srcId="{DC1C80E8-19BE-4B98-9916-1CD2F9FEF57F}" destId="{F39D7603-A6E0-4B22-9488-AE0D0658EEBA}" srcOrd="0" destOrd="0" presId="urn:microsoft.com/office/officeart/2005/8/layout/process1"/>
    <dgm:cxn modelId="{C6C0BCC5-8BE7-434E-9F58-452CA88E6E69}" type="presOf" srcId="{B5162F00-D187-4D05-A422-ADA7179F8AC8}" destId="{6BFAD044-8C75-43AF-9DAB-4C6742EDB011}" srcOrd="0" destOrd="0" presId="urn:microsoft.com/office/officeart/2005/8/layout/process1"/>
    <dgm:cxn modelId="{5B30B2C0-DB34-4AC9-B5AA-86C872641E2F}" type="presOf" srcId="{6E607B62-34C6-4293-99B0-8F1D270B2C05}" destId="{BBE9E5B6-795A-47BB-9D01-365D8C7FB119}" srcOrd="1" destOrd="0" presId="urn:microsoft.com/office/officeart/2005/8/layout/process1"/>
    <dgm:cxn modelId="{EA663B6D-7DB9-42E7-B2B9-92B3126FC23A}" srcId="{B5162F00-D187-4D05-A422-ADA7179F8AC8}" destId="{09AF89B0-3FD4-42D2-8E88-CE9ED0EDD28C}" srcOrd="1" destOrd="0" parTransId="{C151A432-B0C5-455C-89B6-863BCEB150D4}" sibTransId="{A9AB9E3D-D651-4897-AA2A-3E8D9F853AF4}"/>
    <dgm:cxn modelId="{98278AB2-E11F-49A6-9526-58F2B0ABEB72}" type="presParOf" srcId="{6BFAD044-8C75-43AF-9DAB-4C6742EDB011}" destId="{F39D7603-A6E0-4B22-9488-AE0D0658EEBA}" srcOrd="0" destOrd="0" presId="urn:microsoft.com/office/officeart/2005/8/layout/process1"/>
    <dgm:cxn modelId="{E5564CCA-93A9-498D-90C7-16FD2A4E8BAE}" type="presParOf" srcId="{6BFAD044-8C75-43AF-9DAB-4C6742EDB011}" destId="{B55AE6F8-8799-408A-A5C3-887DA1BD8ECF}" srcOrd="1" destOrd="0" presId="urn:microsoft.com/office/officeart/2005/8/layout/process1"/>
    <dgm:cxn modelId="{BFA37191-9881-4417-A6B4-1002A00B4F3E}" type="presParOf" srcId="{B55AE6F8-8799-408A-A5C3-887DA1BD8ECF}" destId="{BBE9E5B6-795A-47BB-9D01-365D8C7FB119}" srcOrd="0" destOrd="0" presId="urn:microsoft.com/office/officeart/2005/8/layout/process1"/>
    <dgm:cxn modelId="{6E27B3FB-939C-43B4-9DE7-CD4076AC15E6}" type="presParOf" srcId="{6BFAD044-8C75-43AF-9DAB-4C6742EDB011}" destId="{DB9AD108-DF8C-49BC-87B9-4F1EBD0D44B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5F3EA5-C60A-4A39-9D8F-3ABDB73C07C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1E88EF-A8AB-43F2-85A7-E541DF8A7305}">
      <dgm:prSet phldrT="[Текст]"/>
      <dgm:spPr/>
      <dgm:t>
        <a:bodyPr/>
        <a:lstStyle/>
        <a:p>
          <a:pPr algn="ctr"/>
          <a:r>
            <a:rPr lang="ru-RU" dirty="0" smtClean="0"/>
            <a:t>Выявлено несоответствий педагогических работников лицензионным требованиям</a:t>
          </a:r>
          <a:endParaRPr lang="ru-RU" dirty="0"/>
        </a:p>
      </dgm:t>
    </dgm:pt>
    <dgm:pt modelId="{C0BDA372-78BB-4824-AF15-0AC3A361D244}" type="parTrans" cxnId="{D9D01D8F-132B-4449-96E2-F945243AF7F3}">
      <dgm:prSet/>
      <dgm:spPr/>
      <dgm:t>
        <a:bodyPr/>
        <a:lstStyle/>
        <a:p>
          <a:pPr algn="ctr"/>
          <a:endParaRPr lang="ru-RU"/>
        </a:p>
      </dgm:t>
    </dgm:pt>
    <dgm:pt modelId="{EF9BC4CF-706C-44F8-970F-86F07525BE80}" type="sibTrans" cxnId="{D9D01D8F-132B-4449-96E2-F945243AF7F3}">
      <dgm:prSet/>
      <dgm:spPr/>
      <dgm:t>
        <a:bodyPr/>
        <a:lstStyle/>
        <a:p>
          <a:pPr algn="ctr"/>
          <a:endParaRPr lang="ru-RU"/>
        </a:p>
      </dgm:t>
    </dgm:pt>
    <dgm:pt modelId="{B9F62D7A-181C-4840-9452-38ADAB914B58}">
      <dgm:prSet phldrT="[Текст]"/>
      <dgm:spPr/>
      <dgm:t>
        <a:bodyPr/>
        <a:lstStyle/>
        <a:p>
          <a:pPr algn="ctr"/>
          <a:r>
            <a:rPr lang="ru-RU" dirty="0" smtClean="0"/>
            <a:t>Среднее </a:t>
          </a:r>
          <a:r>
            <a:rPr lang="ru-RU" dirty="0" err="1" smtClean="0"/>
            <a:t>професссиональное</a:t>
          </a:r>
          <a:r>
            <a:rPr lang="ru-RU" dirty="0" smtClean="0"/>
            <a:t> образование</a:t>
          </a:r>
        </a:p>
        <a:p>
          <a:pPr algn="ctr"/>
          <a:r>
            <a:rPr lang="ru-RU" dirty="0" smtClean="0"/>
            <a:t>14 нарушений</a:t>
          </a:r>
          <a:endParaRPr lang="ru-RU" dirty="0"/>
        </a:p>
      </dgm:t>
    </dgm:pt>
    <dgm:pt modelId="{203714D2-6D79-476E-9413-20366FE35A32}" type="parTrans" cxnId="{4B3E90BA-4CB7-4AE3-9E01-8706F2A6A97F}">
      <dgm:prSet/>
      <dgm:spPr/>
      <dgm:t>
        <a:bodyPr/>
        <a:lstStyle/>
        <a:p>
          <a:pPr algn="ctr"/>
          <a:endParaRPr lang="ru-RU"/>
        </a:p>
      </dgm:t>
    </dgm:pt>
    <dgm:pt modelId="{62E5C6D1-8079-4110-9009-6D35E07BBC0F}" type="sibTrans" cxnId="{4B3E90BA-4CB7-4AE3-9E01-8706F2A6A97F}">
      <dgm:prSet/>
      <dgm:spPr/>
      <dgm:t>
        <a:bodyPr/>
        <a:lstStyle/>
        <a:p>
          <a:pPr algn="ctr"/>
          <a:endParaRPr lang="ru-RU"/>
        </a:p>
      </dgm:t>
    </dgm:pt>
    <dgm:pt modelId="{AE011947-52CC-4353-BAC3-B8D262800A8F}">
      <dgm:prSet phldrT="[Текст]"/>
      <dgm:spPr/>
      <dgm:t>
        <a:bodyPr/>
        <a:lstStyle/>
        <a:p>
          <a:pPr algn="ctr"/>
          <a:r>
            <a:rPr lang="ru-RU" dirty="0" smtClean="0"/>
            <a:t>Дошкольное образование</a:t>
          </a:r>
        </a:p>
        <a:p>
          <a:pPr algn="ctr"/>
          <a:r>
            <a:rPr lang="ru-RU" dirty="0" smtClean="0"/>
            <a:t>34 нарушения</a:t>
          </a:r>
          <a:endParaRPr lang="ru-RU" dirty="0"/>
        </a:p>
      </dgm:t>
    </dgm:pt>
    <dgm:pt modelId="{008A637E-0FAD-4D47-9BCD-6BC956B94672}" type="parTrans" cxnId="{F0F18EEA-32FC-4894-A5FA-FAC18B3A9C35}">
      <dgm:prSet/>
      <dgm:spPr/>
      <dgm:t>
        <a:bodyPr/>
        <a:lstStyle/>
        <a:p>
          <a:pPr algn="ctr"/>
          <a:endParaRPr lang="ru-RU"/>
        </a:p>
      </dgm:t>
    </dgm:pt>
    <dgm:pt modelId="{E9C3DF00-AB7E-4DE7-820B-D475A66B302F}" type="sibTrans" cxnId="{F0F18EEA-32FC-4894-A5FA-FAC18B3A9C35}">
      <dgm:prSet/>
      <dgm:spPr/>
      <dgm:t>
        <a:bodyPr/>
        <a:lstStyle/>
        <a:p>
          <a:pPr algn="ctr"/>
          <a:endParaRPr lang="ru-RU"/>
        </a:p>
      </dgm:t>
    </dgm:pt>
    <dgm:pt modelId="{41AF6664-ECB6-4AB6-BB87-6317249A6AED}">
      <dgm:prSet phldrT="[Текст]"/>
      <dgm:spPr/>
      <dgm:t>
        <a:bodyPr/>
        <a:lstStyle/>
        <a:p>
          <a:pPr algn="ctr"/>
          <a:r>
            <a:rPr lang="ru-RU" dirty="0" smtClean="0"/>
            <a:t>Дополнительное образование</a:t>
          </a:r>
        </a:p>
        <a:p>
          <a:pPr algn="ctr"/>
          <a:r>
            <a:rPr lang="ru-RU" dirty="0" smtClean="0"/>
            <a:t>46 нарушений</a:t>
          </a:r>
          <a:endParaRPr lang="ru-RU" dirty="0"/>
        </a:p>
      </dgm:t>
    </dgm:pt>
    <dgm:pt modelId="{526A61B3-7A48-402D-A0D9-F407B7110A53}" type="parTrans" cxnId="{E8495054-68B7-4F88-922B-D7FAA710CFE5}">
      <dgm:prSet/>
      <dgm:spPr/>
      <dgm:t>
        <a:bodyPr/>
        <a:lstStyle/>
        <a:p>
          <a:pPr algn="ctr"/>
          <a:endParaRPr lang="ru-RU"/>
        </a:p>
      </dgm:t>
    </dgm:pt>
    <dgm:pt modelId="{C2BE8011-904F-4B61-87F3-B9AEA1BF3DBB}" type="sibTrans" cxnId="{E8495054-68B7-4F88-922B-D7FAA710CFE5}">
      <dgm:prSet/>
      <dgm:spPr/>
      <dgm:t>
        <a:bodyPr/>
        <a:lstStyle/>
        <a:p>
          <a:pPr algn="ctr"/>
          <a:endParaRPr lang="ru-RU"/>
        </a:p>
      </dgm:t>
    </dgm:pt>
    <dgm:pt modelId="{2FB09270-A7DD-49E4-98B9-23D09A7FA1A3}">
      <dgm:prSet phldrT="[Текст]"/>
      <dgm:spPr/>
      <dgm:t>
        <a:bodyPr/>
        <a:lstStyle/>
        <a:p>
          <a:pPr algn="ctr"/>
          <a:r>
            <a:rPr lang="ru-RU" dirty="0" smtClean="0"/>
            <a:t>Общее образование</a:t>
          </a:r>
        </a:p>
        <a:p>
          <a:pPr algn="ctr"/>
          <a:r>
            <a:rPr lang="ru-RU" dirty="0" smtClean="0"/>
            <a:t>115 нарушений</a:t>
          </a:r>
          <a:endParaRPr lang="ru-RU" dirty="0"/>
        </a:p>
      </dgm:t>
    </dgm:pt>
    <dgm:pt modelId="{7BF9D925-4977-4197-A66C-84F8DFAEAD7D}" type="parTrans" cxnId="{8244AFD2-EAF9-465C-B768-2E9648C1962C}">
      <dgm:prSet/>
      <dgm:spPr/>
      <dgm:t>
        <a:bodyPr/>
        <a:lstStyle/>
        <a:p>
          <a:pPr algn="ctr"/>
          <a:endParaRPr lang="ru-RU"/>
        </a:p>
      </dgm:t>
    </dgm:pt>
    <dgm:pt modelId="{625CF065-562A-4DD0-B114-E22E9DCA23EA}" type="sibTrans" cxnId="{8244AFD2-EAF9-465C-B768-2E9648C1962C}">
      <dgm:prSet/>
      <dgm:spPr/>
      <dgm:t>
        <a:bodyPr/>
        <a:lstStyle/>
        <a:p>
          <a:pPr algn="ctr"/>
          <a:endParaRPr lang="ru-RU"/>
        </a:p>
      </dgm:t>
    </dgm:pt>
    <dgm:pt modelId="{D09C6944-DC50-4530-B698-6E0DEE269C68}" type="pres">
      <dgm:prSet presAssocID="{295F3EA5-C60A-4A39-9D8F-3ABDB73C07C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5B953B-B19B-4951-8AAC-97D120176A30}" type="pres">
      <dgm:prSet presAssocID="{295F3EA5-C60A-4A39-9D8F-3ABDB73C07CA}" presName="matrix" presStyleCnt="0"/>
      <dgm:spPr/>
    </dgm:pt>
    <dgm:pt modelId="{D3448239-1234-4CE6-A69A-327D788EA8FD}" type="pres">
      <dgm:prSet presAssocID="{295F3EA5-C60A-4A39-9D8F-3ABDB73C07CA}" presName="tile1" presStyleLbl="node1" presStyleIdx="0" presStyleCnt="4" custLinFactNeighborX="-1647" custLinFactNeighborY="271"/>
      <dgm:spPr/>
      <dgm:t>
        <a:bodyPr/>
        <a:lstStyle/>
        <a:p>
          <a:endParaRPr lang="ru-RU"/>
        </a:p>
      </dgm:t>
    </dgm:pt>
    <dgm:pt modelId="{F4634E24-0CF1-4630-9256-E148013713EF}" type="pres">
      <dgm:prSet presAssocID="{295F3EA5-C60A-4A39-9D8F-3ABDB73C07C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D4802-BD2E-4921-985C-E041AE100CF1}" type="pres">
      <dgm:prSet presAssocID="{295F3EA5-C60A-4A39-9D8F-3ABDB73C07CA}" presName="tile2" presStyleLbl="node1" presStyleIdx="1" presStyleCnt="4"/>
      <dgm:spPr/>
      <dgm:t>
        <a:bodyPr/>
        <a:lstStyle/>
        <a:p>
          <a:endParaRPr lang="ru-RU"/>
        </a:p>
      </dgm:t>
    </dgm:pt>
    <dgm:pt modelId="{82226878-2C59-4100-A066-1ABE64379082}" type="pres">
      <dgm:prSet presAssocID="{295F3EA5-C60A-4A39-9D8F-3ABDB73C07C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D5B42-FABD-4630-AE72-C03D2A2B1EE6}" type="pres">
      <dgm:prSet presAssocID="{295F3EA5-C60A-4A39-9D8F-3ABDB73C07CA}" presName="tile3" presStyleLbl="node1" presStyleIdx="2" presStyleCnt="4"/>
      <dgm:spPr/>
      <dgm:t>
        <a:bodyPr/>
        <a:lstStyle/>
        <a:p>
          <a:endParaRPr lang="ru-RU"/>
        </a:p>
      </dgm:t>
    </dgm:pt>
    <dgm:pt modelId="{7D40AD2E-0E4A-4D57-A970-3A75922A3B31}" type="pres">
      <dgm:prSet presAssocID="{295F3EA5-C60A-4A39-9D8F-3ABDB73C07C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D3A08-2432-4050-B23B-B19E0EC3F467}" type="pres">
      <dgm:prSet presAssocID="{295F3EA5-C60A-4A39-9D8F-3ABDB73C07CA}" presName="tile4" presStyleLbl="node1" presStyleIdx="3" presStyleCnt="4"/>
      <dgm:spPr/>
      <dgm:t>
        <a:bodyPr/>
        <a:lstStyle/>
        <a:p>
          <a:endParaRPr lang="ru-RU"/>
        </a:p>
      </dgm:t>
    </dgm:pt>
    <dgm:pt modelId="{0C883A3E-9E83-45D0-9535-0A3AD714BF95}" type="pres">
      <dgm:prSet presAssocID="{295F3EA5-C60A-4A39-9D8F-3ABDB73C07C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2CBA6-A1C7-4484-97D1-AD4E40D4D802}" type="pres">
      <dgm:prSet presAssocID="{295F3EA5-C60A-4A39-9D8F-3ABDB73C07CA}" presName="centerTile" presStyleLbl="fgShp" presStyleIdx="0" presStyleCnt="1" custScaleX="178566" custScaleY="13682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C2F69B7A-8FD1-4FA2-B960-4B525943504A}" type="presOf" srcId="{41AF6664-ECB6-4AB6-BB87-6317249A6AED}" destId="{954D5B42-FABD-4630-AE72-C03D2A2B1EE6}" srcOrd="0" destOrd="0" presId="urn:microsoft.com/office/officeart/2005/8/layout/matrix1"/>
    <dgm:cxn modelId="{4B3E90BA-4CB7-4AE3-9E01-8706F2A6A97F}" srcId="{341E88EF-A8AB-43F2-85A7-E541DF8A7305}" destId="{B9F62D7A-181C-4840-9452-38ADAB914B58}" srcOrd="0" destOrd="0" parTransId="{203714D2-6D79-476E-9413-20366FE35A32}" sibTransId="{62E5C6D1-8079-4110-9009-6D35E07BBC0F}"/>
    <dgm:cxn modelId="{C76A81C7-63F3-4F81-B314-42A64257C977}" type="presOf" srcId="{B9F62D7A-181C-4840-9452-38ADAB914B58}" destId="{F4634E24-0CF1-4630-9256-E148013713EF}" srcOrd="1" destOrd="0" presId="urn:microsoft.com/office/officeart/2005/8/layout/matrix1"/>
    <dgm:cxn modelId="{14AA18C5-7244-4925-8357-07F805E0FBAF}" type="presOf" srcId="{B9F62D7A-181C-4840-9452-38ADAB914B58}" destId="{D3448239-1234-4CE6-A69A-327D788EA8FD}" srcOrd="0" destOrd="0" presId="urn:microsoft.com/office/officeart/2005/8/layout/matrix1"/>
    <dgm:cxn modelId="{F0F18EEA-32FC-4894-A5FA-FAC18B3A9C35}" srcId="{341E88EF-A8AB-43F2-85A7-E541DF8A7305}" destId="{AE011947-52CC-4353-BAC3-B8D262800A8F}" srcOrd="1" destOrd="0" parTransId="{008A637E-0FAD-4D47-9BCD-6BC956B94672}" sibTransId="{E9C3DF00-AB7E-4DE7-820B-D475A66B302F}"/>
    <dgm:cxn modelId="{70A22734-7708-462E-86B9-F73EC849459A}" type="presOf" srcId="{41AF6664-ECB6-4AB6-BB87-6317249A6AED}" destId="{7D40AD2E-0E4A-4D57-A970-3A75922A3B31}" srcOrd="1" destOrd="0" presId="urn:microsoft.com/office/officeart/2005/8/layout/matrix1"/>
    <dgm:cxn modelId="{8D94A220-0CEA-4531-AE7E-002550B9A86B}" type="presOf" srcId="{2FB09270-A7DD-49E4-98B9-23D09A7FA1A3}" destId="{0C883A3E-9E83-45D0-9535-0A3AD714BF95}" srcOrd="1" destOrd="0" presId="urn:microsoft.com/office/officeart/2005/8/layout/matrix1"/>
    <dgm:cxn modelId="{93DFB726-2481-4D20-B829-A6D772102D26}" type="presOf" srcId="{AE011947-52CC-4353-BAC3-B8D262800A8F}" destId="{464D4802-BD2E-4921-985C-E041AE100CF1}" srcOrd="0" destOrd="0" presId="urn:microsoft.com/office/officeart/2005/8/layout/matrix1"/>
    <dgm:cxn modelId="{5DC5D7A2-80BF-4538-9169-293B31BCC1F5}" type="presOf" srcId="{2FB09270-A7DD-49E4-98B9-23D09A7FA1A3}" destId="{5FBD3A08-2432-4050-B23B-B19E0EC3F467}" srcOrd="0" destOrd="0" presId="urn:microsoft.com/office/officeart/2005/8/layout/matrix1"/>
    <dgm:cxn modelId="{E8495054-68B7-4F88-922B-D7FAA710CFE5}" srcId="{341E88EF-A8AB-43F2-85A7-E541DF8A7305}" destId="{41AF6664-ECB6-4AB6-BB87-6317249A6AED}" srcOrd="2" destOrd="0" parTransId="{526A61B3-7A48-402D-A0D9-F407B7110A53}" sibTransId="{C2BE8011-904F-4B61-87F3-B9AEA1BF3DBB}"/>
    <dgm:cxn modelId="{8244AFD2-EAF9-465C-B768-2E9648C1962C}" srcId="{341E88EF-A8AB-43F2-85A7-E541DF8A7305}" destId="{2FB09270-A7DD-49E4-98B9-23D09A7FA1A3}" srcOrd="3" destOrd="0" parTransId="{7BF9D925-4977-4197-A66C-84F8DFAEAD7D}" sibTransId="{625CF065-562A-4DD0-B114-E22E9DCA23EA}"/>
    <dgm:cxn modelId="{52556B8D-0363-421F-9B7A-44C276CC4C38}" type="presOf" srcId="{AE011947-52CC-4353-BAC3-B8D262800A8F}" destId="{82226878-2C59-4100-A066-1ABE64379082}" srcOrd="1" destOrd="0" presId="urn:microsoft.com/office/officeart/2005/8/layout/matrix1"/>
    <dgm:cxn modelId="{D9D01D8F-132B-4449-96E2-F945243AF7F3}" srcId="{295F3EA5-C60A-4A39-9D8F-3ABDB73C07CA}" destId="{341E88EF-A8AB-43F2-85A7-E541DF8A7305}" srcOrd="0" destOrd="0" parTransId="{C0BDA372-78BB-4824-AF15-0AC3A361D244}" sibTransId="{EF9BC4CF-706C-44F8-970F-86F07525BE80}"/>
    <dgm:cxn modelId="{87C22851-78D9-4B04-A10A-F4E7FDD8B15A}" type="presOf" srcId="{341E88EF-A8AB-43F2-85A7-E541DF8A7305}" destId="{D342CBA6-A1C7-4484-97D1-AD4E40D4D802}" srcOrd="0" destOrd="0" presId="urn:microsoft.com/office/officeart/2005/8/layout/matrix1"/>
    <dgm:cxn modelId="{BAA700D9-6D3E-42E4-81D6-C3082B935553}" type="presOf" srcId="{295F3EA5-C60A-4A39-9D8F-3ABDB73C07CA}" destId="{D09C6944-DC50-4530-B698-6E0DEE269C68}" srcOrd="0" destOrd="0" presId="urn:microsoft.com/office/officeart/2005/8/layout/matrix1"/>
    <dgm:cxn modelId="{7EE248E0-FE4C-46B2-9278-5E4AC8735ADF}" type="presParOf" srcId="{D09C6944-DC50-4530-B698-6E0DEE269C68}" destId="{E45B953B-B19B-4951-8AAC-97D120176A30}" srcOrd="0" destOrd="0" presId="urn:microsoft.com/office/officeart/2005/8/layout/matrix1"/>
    <dgm:cxn modelId="{291268C6-4C5D-4565-8ED8-811E2F23BF76}" type="presParOf" srcId="{E45B953B-B19B-4951-8AAC-97D120176A30}" destId="{D3448239-1234-4CE6-A69A-327D788EA8FD}" srcOrd="0" destOrd="0" presId="urn:microsoft.com/office/officeart/2005/8/layout/matrix1"/>
    <dgm:cxn modelId="{05ED2DAC-9B49-41E6-8108-94425813727B}" type="presParOf" srcId="{E45B953B-B19B-4951-8AAC-97D120176A30}" destId="{F4634E24-0CF1-4630-9256-E148013713EF}" srcOrd="1" destOrd="0" presId="urn:microsoft.com/office/officeart/2005/8/layout/matrix1"/>
    <dgm:cxn modelId="{73A6E7D8-AA0D-4213-8DF8-D09558C8AB88}" type="presParOf" srcId="{E45B953B-B19B-4951-8AAC-97D120176A30}" destId="{464D4802-BD2E-4921-985C-E041AE100CF1}" srcOrd="2" destOrd="0" presId="urn:microsoft.com/office/officeart/2005/8/layout/matrix1"/>
    <dgm:cxn modelId="{6D31EC64-70BA-4C54-918B-39D342B3CA45}" type="presParOf" srcId="{E45B953B-B19B-4951-8AAC-97D120176A30}" destId="{82226878-2C59-4100-A066-1ABE64379082}" srcOrd="3" destOrd="0" presId="urn:microsoft.com/office/officeart/2005/8/layout/matrix1"/>
    <dgm:cxn modelId="{59F1FEE1-AD2B-4E66-A0F6-E8E4E1E00735}" type="presParOf" srcId="{E45B953B-B19B-4951-8AAC-97D120176A30}" destId="{954D5B42-FABD-4630-AE72-C03D2A2B1EE6}" srcOrd="4" destOrd="0" presId="urn:microsoft.com/office/officeart/2005/8/layout/matrix1"/>
    <dgm:cxn modelId="{B10D5AED-858F-46BA-AB52-62CC6F17BBB6}" type="presParOf" srcId="{E45B953B-B19B-4951-8AAC-97D120176A30}" destId="{7D40AD2E-0E4A-4D57-A970-3A75922A3B31}" srcOrd="5" destOrd="0" presId="urn:microsoft.com/office/officeart/2005/8/layout/matrix1"/>
    <dgm:cxn modelId="{F1C9E60E-56DE-476D-90CA-90A9A6E0AFDA}" type="presParOf" srcId="{E45B953B-B19B-4951-8AAC-97D120176A30}" destId="{5FBD3A08-2432-4050-B23B-B19E0EC3F467}" srcOrd="6" destOrd="0" presId="urn:microsoft.com/office/officeart/2005/8/layout/matrix1"/>
    <dgm:cxn modelId="{A34E6EEB-6728-41D9-8F3D-C4D1108A7926}" type="presParOf" srcId="{E45B953B-B19B-4951-8AAC-97D120176A30}" destId="{0C883A3E-9E83-45D0-9535-0A3AD714BF95}" srcOrd="7" destOrd="0" presId="urn:microsoft.com/office/officeart/2005/8/layout/matrix1"/>
    <dgm:cxn modelId="{665CA1D6-F082-49E9-93AE-4285AFAE4DC5}" type="presParOf" srcId="{D09C6944-DC50-4530-B698-6E0DEE269C68}" destId="{D342CBA6-A1C7-4484-97D1-AD4E40D4D80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95F3EA5-C60A-4A39-9D8F-3ABDB73C07C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1E88EF-A8AB-43F2-85A7-E541DF8A7305}">
      <dgm:prSet phldrT="[Текст]"/>
      <dgm:spPr/>
      <dgm:t>
        <a:bodyPr/>
        <a:lstStyle/>
        <a:p>
          <a:pPr algn="ctr"/>
          <a:r>
            <a:rPr lang="ru-RU" dirty="0" smtClean="0"/>
            <a:t>Возбуждено административных делопроизводств по ст.19.20 КоАП РФ</a:t>
          </a:r>
          <a:endParaRPr lang="ru-RU" dirty="0"/>
        </a:p>
      </dgm:t>
    </dgm:pt>
    <dgm:pt modelId="{C0BDA372-78BB-4824-AF15-0AC3A361D244}" type="parTrans" cxnId="{D9D01D8F-132B-4449-96E2-F945243AF7F3}">
      <dgm:prSet/>
      <dgm:spPr/>
      <dgm:t>
        <a:bodyPr/>
        <a:lstStyle/>
        <a:p>
          <a:pPr algn="ctr"/>
          <a:endParaRPr lang="ru-RU"/>
        </a:p>
      </dgm:t>
    </dgm:pt>
    <dgm:pt modelId="{EF9BC4CF-706C-44F8-970F-86F07525BE80}" type="sibTrans" cxnId="{D9D01D8F-132B-4449-96E2-F945243AF7F3}">
      <dgm:prSet/>
      <dgm:spPr/>
      <dgm:t>
        <a:bodyPr/>
        <a:lstStyle/>
        <a:p>
          <a:pPr algn="ctr"/>
          <a:endParaRPr lang="ru-RU"/>
        </a:p>
      </dgm:t>
    </dgm:pt>
    <dgm:pt modelId="{B9F62D7A-181C-4840-9452-38ADAB914B58}">
      <dgm:prSet phldrT="[Текст]"/>
      <dgm:spPr/>
      <dgm:t>
        <a:bodyPr/>
        <a:lstStyle/>
        <a:p>
          <a:pPr algn="ctr"/>
          <a:r>
            <a:rPr lang="ru-RU" dirty="0" smtClean="0"/>
            <a:t>Среднее профессиональное образование</a:t>
          </a:r>
        </a:p>
        <a:p>
          <a:pPr algn="ctr"/>
          <a:r>
            <a:rPr lang="ru-RU" dirty="0" smtClean="0"/>
            <a:t>5</a:t>
          </a:r>
          <a:endParaRPr lang="ru-RU" dirty="0"/>
        </a:p>
      </dgm:t>
    </dgm:pt>
    <dgm:pt modelId="{203714D2-6D79-476E-9413-20366FE35A32}" type="parTrans" cxnId="{4B3E90BA-4CB7-4AE3-9E01-8706F2A6A97F}">
      <dgm:prSet/>
      <dgm:spPr/>
      <dgm:t>
        <a:bodyPr/>
        <a:lstStyle/>
        <a:p>
          <a:pPr algn="ctr"/>
          <a:endParaRPr lang="ru-RU"/>
        </a:p>
      </dgm:t>
    </dgm:pt>
    <dgm:pt modelId="{62E5C6D1-8079-4110-9009-6D35E07BBC0F}" type="sibTrans" cxnId="{4B3E90BA-4CB7-4AE3-9E01-8706F2A6A97F}">
      <dgm:prSet/>
      <dgm:spPr/>
      <dgm:t>
        <a:bodyPr/>
        <a:lstStyle/>
        <a:p>
          <a:pPr algn="ctr"/>
          <a:endParaRPr lang="ru-RU"/>
        </a:p>
      </dgm:t>
    </dgm:pt>
    <dgm:pt modelId="{AE011947-52CC-4353-BAC3-B8D262800A8F}">
      <dgm:prSet phldrT="[Текст]"/>
      <dgm:spPr/>
      <dgm:t>
        <a:bodyPr/>
        <a:lstStyle/>
        <a:p>
          <a:pPr algn="ctr"/>
          <a:endParaRPr lang="ru-RU" dirty="0" smtClean="0"/>
        </a:p>
        <a:p>
          <a:pPr algn="ctr"/>
          <a:r>
            <a:rPr lang="ru-RU" dirty="0" smtClean="0"/>
            <a:t>Дошкольное </a:t>
          </a:r>
          <a:r>
            <a:rPr lang="ru-RU" dirty="0" smtClean="0"/>
            <a:t>образование</a:t>
          </a:r>
        </a:p>
        <a:p>
          <a:pPr algn="ctr"/>
          <a:r>
            <a:rPr lang="ru-RU" dirty="0" smtClean="0"/>
            <a:t>2</a:t>
          </a:r>
          <a:endParaRPr lang="ru-RU" dirty="0" smtClean="0"/>
        </a:p>
        <a:p>
          <a:pPr algn="ctr"/>
          <a:endParaRPr lang="ru-RU" dirty="0"/>
        </a:p>
      </dgm:t>
    </dgm:pt>
    <dgm:pt modelId="{008A637E-0FAD-4D47-9BCD-6BC956B94672}" type="parTrans" cxnId="{F0F18EEA-32FC-4894-A5FA-FAC18B3A9C35}">
      <dgm:prSet/>
      <dgm:spPr/>
      <dgm:t>
        <a:bodyPr/>
        <a:lstStyle/>
        <a:p>
          <a:pPr algn="ctr"/>
          <a:endParaRPr lang="ru-RU"/>
        </a:p>
      </dgm:t>
    </dgm:pt>
    <dgm:pt modelId="{E9C3DF00-AB7E-4DE7-820B-D475A66B302F}" type="sibTrans" cxnId="{F0F18EEA-32FC-4894-A5FA-FAC18B3A9C35}">
      <dgm:prSet/>
      <dgm:spPr/>
      <dgm:t>
        <a:bodyPr/>
        <a:lstStyle/>
        <a:p>
          <a:pPr algn="ctr"/>
          <a:endParaRPr lang="ru-RU"/>
        </a:p>
      </dgm:t>
    </dgm:pt>
    <dgm:pt modelId="{41AF6664-ECB6-4AB6-BB87-6317249A6AED}">
      <dgm:prSet phldrT="[Текст]"/>
      <dgm:spPr/>
      <dgm:t>
        <a:bodyPr/>
        <a:lstStyle/>
        <a:p>
          <a:pPr algn="ctr"/>
          <a:r>
            <a:rPr lang="ru-RU" dirty="0" smtClean="0"/>
            <a:t>Дополнительное образование</a:t>
          </a:r>
        </a:p>
        <a:p>
          <a:pPr algn="ctr"/>
          <a:r>
            <a:rPr lang="ru-RU" dirty="0" smtClean="0"/>
            <a:t>3</a:t>
          </a:r>
        </a:p>
        <a:p>
          <a:pPr algn="ctr"/>
          <a:endParaRPr lang="ru-RU" dirty="0"/>
        </a:p>
      </dgm:t>
    </dgm:pt>
    <dgm:pt modelId="{526A61B3-7A48-402D-A0D9-F407B7110A53}" type="parTrans" cxnId="{E8495054-68B7-4F88-922B-D7FAA710CFE5}">
      <dgm:prSet/>
      <dgm:spPr/>
      <dgm:t>
        <a:bodyPr/>
        <a:lstStyle/>
        <a:p>
          <a:pPr algn="ctr"/>
          <a:endParaRPr lang="ru-RU"/>
        </a:p>
      </dgm:t>
    </dgm:pt>
    <dgm:pt modelId="{C2BE8011-904F-4B61-87F3-B9AEA1BF3DBB}" type="sibTrans" cxnId="{E8495054-68B7-4F88-922B-D7FAA710CFE5}">
      <dgm:prSet/>
      <dgm:spPr/>
      <dgm:t>
        <a:bodyPr/>
        <a:lstStyle/>
        <a:p>
          <a:pPr algn="ctr"/>
          <a:endParaRPr lang="ru-RU"/>
        </a:p>
      </dgm:t>
    </dgm:pt>
    <dgm:pt modelId="{2FB09270-A7DD-49E4-98B9-23D09A7FA1A3}">
      <dgm:prSet phldrT="[Текст]"/>
      <dgm:spPr/>
      <dgm:t>
        <a:bodyPr/>
        <a:lstStyle/>
        <a:p>
          <a:pPr algn="ctr"/>
          <a:r>
            <a:rPr lang="ru-RU" dirty="0" smtClean="0"/>
            <a:t>Общее образование</a:t>
          </a:r>
        </a:p>
        <a:p>
          <a:pPr algn="ctr"/>
          <a:r>
            <a:rPr lang="ru-RU" dirty="0" smtClean="0"/>
            <a:t>16 </a:t>
          </a:r>
          <a:endParaRPr lang="ru-RU" dirty="0"/>
        </a:p>
      </dgm:t>
    </dgm:pt>
    <dgm:pt modelId="{7BF9D925-4977-4197-A66C-84F8DFAEAD7D}" type="parTrans" cxnId="{8244AFD2-EAF9-465C-B768-2E9648C1962C}">
      <dgm:prSet/>
      <dgm:spPr/>
      <dgm:t>
        <a:bodyPr/>
        <a:lstStyle/>
        <a:p>
          <a:pPr algn="ctr"/>
          <a:endParaRPr lang="ru-RU"/>
        </a:p>
      </dgm:t>
    </dgm:pt>
    <dgm:pt modelId="{625CF065-562A-4DD0-B114-E22E9DCA23EA}" type="sibTrans" cxnId="{8244AFD2-EAF9-465C-B768-2E9648C1962C}">
      <dgm:prSet/>
      <dgm:spPr/>
      <dgm:t>
        <a:bodyPr/>
        <a:lstStyle/>
        <a:p>
          <a:pPr algn="ctr"/>
          <a:endParaRPr lang="ru-RU"/>
        </a:p>
      </dgm:t>
    </dgm:pt>
    <dgm:pt modelId="{D09C6944-DC50-4530-B698-6E0DEE269C68}" type="pres">
      <dgm:prSet presAssocID="{295F3EA5-C60A-4A39-9D8F-3ABDB73C07C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5B953B-B19B-4951-8AAC-97D120176A30}" type="pres">
      <dgm:prSet presAssocID="{295F3EA5-C60A-4A39-9D8F-3ABDB73C07CA}" presName="matrix" presStyleCnt="0"/>
      <dgm:spPr/>
    </dgm:pt>
    <dgm:pt modelId="{D3448239-1234-4CE6-A69A-327D788EA8FD}" type="pres">
      <dgm:prSet presAssocID="{295F3EA5-C60A-4A39-9D8F-3ABDB73C07CA}" presName="tile1" presStyleLbl="node1" presStyleIdx="0" presStyleCnt="4" custLinFactNeighborX="-1647" custLinFactNeighborY="271"/>
      <dgm:spPr/>
      <dgm:t>
        <a:bodyPr/>
        <a:lstStyle/>
        <a:p>
          <a:endParaRPr lang="ru-RU"/>
        </a:p>
      </dgm:t>
    </dgm:pt>
    <dgm:pt modelId="{F4634E24-0CF1-4630-9256-E148013713EF}" type="pres">
      <dgm:prSet presAssocID="{295F3EA5-C60A-4A39-9D8F-3ABDB73C07C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D4802-BD2E-4921-985C-E041AE100CF1}" type="pres">
      <dgm:prSet presAssocID="{295F3EA5-C60A-4A39-9D8F-3ABDB73C07CA}" presName="tile2" presStyleLbl="node1" presStyleIdx="1" presStyleCnt="4"/>
      <dgm:spPr/>
      <dgm:t>
        <a:bodyPr/>
        <a:lstStyle/>
        <a:p>
          <a:endParaRPr lang="ru-RU"/>
        </a:p>
      </dgm:t>
    </dgm:pt>
    <dgm:pt modelId="{82226878-2C59-4100-A066-1ABE64379082}" type="pres">
      <dgm:prSet presAssocID="{295F3EA5-C60A-4A39-9D8F-3ABDB73C07C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D5B42-FABD-4630-AE72-C03D2A2B1EE6}" type="pres">
      <dgm:prSet presAssocID="{295F3EA5-C60A-4A39-9D8F-3ABDB73C07CA}" presName="tile3" presStyleLbl="node1" presStyleIdx="2" presStyleCnt="4"/>
      <dgm:spPr/>
      <dgm:t>
        <a:bodyPr/>
        <a:lstStyle/>
        <a:p>
          <a:endParaRPr lang="ru-RU"/>
        </a:p>
      </dgm:t>
    </dgm:pt>
    <dgm:pt modelId="{7D40AD2E-0E4A-4D57-A970-3A75922A3B31}" type="pres">
      <dgm:prSet presAssocID="{295F3EA5-C60A-4A39-9D8F-3ABDB73C07C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D3A08-2432-4050-B23B-B19E0EC3F467}" type="pres">
      <dgm:prSet presAssocID="{295F3EA5-C60A-4A39-9D8F-3ABDB73C07CA}" presName="tile4" presStyleLbl="node1" presStyleIdx="3" presStyleCnt="4"/>
      <dgm:spPr/>
      <dgm:t>
        <a:bodyPr/>
        <a:lstStyle/>
        <a:p>
          <a:endParaRPr lang="ru-RU"/>
        </a:p>
      </dgm:t>
    </dgm:pt>
    <dgm:pt modelId="{0C883A3E-9E83-45D0-9535-0A3AD714BF95}" type="pres">
      <dgm:prSet presAssocID="{295F3EA5-C60A-4A39-9D8F-3ABDB73C07C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2CBA6-A1C7-4484-97D1-AD4E40D4D802}" type="pres">
      <dgm:prSet presAssocID="{295F3EA5-C60A-4A39-9D8F-3ABDB73C07CA}" presName="centerTile" presStyleLbl="fgShp" presStyleIdx="0" presStyleCnt="1" custScaleX="178566" custScaleY="13682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C2C43-A642-43F3-91D7-FFC31B84D328}" type="presOf" srcId="{AE011947-52CC-4353-BAC3-B8D262800A8F}" destId="{464D4802-BD2E-4921-985C-E041AE100CF1}" srcOrd="0" destOrd="0" presId="urn:microsoft.com/office/officeart/2005/8/layout/matrix1"/>
    <dgm:cxn modelId="{B175D3FF-BC9F-42D9-BA60-4EBFFBF41ED3}" type="presOf" srcId="{2FB09270-A7DD-49E4-98B9-23D09A7FA1A3}" destId="{0C883A3E-9E83-45D0-9535-0A3AD714BF95}" srcOrd="1" destOrd="0" presId="urn:microsoft.com/office/officeart/2005/8/layout/matrix1"/>
    <dgm:cxn modelId="{5BE16751-89D5-476B-BD6A-F0E36394E0D8}" type="presOf" srcId="{295F3EA5-C60A-4A39-9D8F-3ABDB73C07CA}" destId="{D09C6944-DC50-4530-B698-6E0DEE269C68}" srcOrd="0" destOrd="0" presId="urn:microsoft.com/office/officeart/2005/8/layout/matrix1"/>
    <dgm:cxn modelId="{5B26D696-33F0-4A23-A382-EAF33B1F457C}" type="presOf" srcId="{41AF6664-ECB6-4AB6-BB87-6317249A6AED}" destId="{954D5B42-FABD-4630-AE72-C03D2A2B1EE6}" srcOrd="0" destOrd="0" presId="urn:microsoft.com/office/officeart/2005/8/layout/matrix1"/>
    <dgm:cxn modelId="{DC367976-07E6-408C-B00B-06FD3E79DBD7}" type="presOf" srcId="{2FB09270-A7DD-49E4-98B9-23D09A7FA1A3}" destId="{5FBD3A08-2432-4050-B23B-B19E0EC3F467}" srcOrd="0" destOrd="0" presId="urn:microsoft.com/office/officeart/2005/8/layout/matrix1"/>
    <dgm:cxn modelId="{3734C4D0-2449-4294-9DD7-516EE73E0CF5}" type="presOf" srcId="{41AF6664-ECB6-4AB6-BB87-6317249A6AED}" destId="{7D40AD2E-0E4A-4D57-A970-3A75922A3B31}" srcOrd="1" destOrd="0" presId="urn:microsoft.com/office/officeart/2005/8/layout/matrix1"/>
    <dgm:cxn modelId="{D9EC4227-115D-48B6-8F78-B759E4C9BB90}" type="presOf" srcId="{B9F62D7A-181C-4840-9452-38ADAB914B58}" destId="{F4634E24-0CF1-4630-9256-E148013713EF}" srcOrd="1" destOrd="0" presId="urn:microsoft.com/office/officeart/2005/8/layout/matrix1"/>
    <dgm:cxn modelId="{4B3E90BA-4CB7-4AE3-9E01-8706F2A6A97F}" srcId="{341E88EF-A8AB-43F2-85A7-E541DF8A7305}" destId="{B9F62D7A-181C-4840-9452-38ADAB914B58}" srcOrd="0" destOrd="0" parTransId="{203714D2-6D79-476E-9413-20366FE35A32}" sibTransId="{62E5C6D1-8079-4110-9009-6D35E07BBC0F}"/>
    <dgm:cxn modelId="{C9BFCD75-10C8-42EE-9C0E-AE6403756B10}" type="presOf" srcId="{AE011947-52CC-4353-BAC3-B8D262800A8F}" destId="{82226878-2C59-4100-A066-1ABE64379082}" srcOrd="1" destOrd="0" presId="urn:microsoft.com/office/officeart/2005/8/layout/matrix1"/>
    <dgm:cxn modelId="{F0F18EEA-32FC-4894-A5FA-FAC18B3A9C35}" srcId="{341E88EF-A8AB-43F2-85A7-E541DF8A7305}" destId="{AE011947-52CC-4353-BAC3-B8D262800A8F}" srcOrd="1" destOrd="0" parTransId="{008A637E-0FAD-4D47-9BCD-6BC956B94672}" sibTransId="{E9C3DF00-AB7E-4DE7-820B-D475A66B302F}"/>
    <dgm:cxn modelId="{512D3F95-3E8F-4FB7-8463-90856D60F547}" type="presOf" srcId="{341E88EF-A8AB-43F2-85A7-E541DF8A7305}" destId="{D342CBA6-A1C7-4484-97D1-AD4E40D4D802}" srcOrd="0" destOrd="0" presId="urn:microsoft.com/office/officeart/2005/8/layout/matrix1"/>
    <dgm:cxn modelId="{19AC2A13-7C45-402D-9935-7B9D43DF9558}" type="presOf" srcId="{B9F62D7A-181C-4840-9452-38ADAB914B58}" destId="{D3448239-1234-4CE6-A69A-327D788EA8FD}" srcOrd="0" destOrd="0" presId="urn:microsoft.com/office/officeart/2005/8/layout/matrix1"/>
    <dgm:cxn modelId="{E8495054-68B7-4F88-922B-D7FAA710CFE5}" srcId="{341E88EF-A8AB-43F2-85A7-E541DF8A7305}" destId="{41AF6664-ECB6-4AB6-BB87-6317249A6AED}" srcOrd="2" destOrd="0" parTransId="{526A61B3-7A48-402D-A0D9-F407B7110A53}" sibTransId="{C2BE8011-904F-4B61-87F3-B9AEA1BF3DBB}"/>
    <dgm:cxn modelId="{8244AFD2-EAF9-465C-B768-2E9648C1962C}" srcId="{341E88EF-A8AB-43F2-85A7-E541DF8A7305}" destId="{2FB09270-A7DD-49E4-98B9-23D09A7FA1A3}" srcOrd="3" destOrd="0" parTransId="{7BF9D925-4977-4197-A66C-84F8DFAEAD7D}" sibTransId="{625CF065-562A-4DD0-B114-E22E9DCA23EA}"/>
    <dgm:cxn modelId="{D9D01D8F-132B-4449-96E2-F945243AF7F3}" srcId="{295F3EA5-C60A-4A39-9D8F-3ABDB73C07CA}" destId="{341E88EF-A8AB-43F2-85A7-E541DF8A7305}" srcOrd="0" destOrd="0" parTransId="{C0BDA372-78BB-4824-AF15-0AC3A361D244}" sibTransId="{EF9BC4CF-706C-44F8-970F-86F07525BE80}"/>
    <dgm:cxn modelId="{FBE82007-7A68-4EE9-9E5A-E498300AA664}" type="presParOf" srcId="{D09C6944-DC50-4530-B698-6E0DEE269C68}" destId="{E45B953B-B19B-4951-8AAC-97D120176A30}" srcOrd="0" destOrd="0" presId="urn:microsoft.com/office/officeart/2005/8/layout/matrix1"/>
    <dgm:cxn modelId="{A4357046-A034-4B17-859A-D02F5280F605}" type="presParOf" srcId="{E45B953B-B19B-4951-8AAC-97D120176A30}" destId="{D3448239-1234-4CE6-A69A-327D788EA8FD}" srcOrd="0" destOrd="0" presId="urn:microsoft.com/office/officeart/2005/8/layout/matrix1"/>
    <dgm:cxn modelId="{70B94223-231D-4556-B3A7-40DF30378B0A}" type="presParOf" srcId="{E45B953B-B19B-4951-8AAC-97D120176A30}" destId="{F4634E24-0CF1-4630-9256-E148013713EF}" srcOrd="1" destOrd="0" presId="urn:microsoft.com/office/officeart/2005/8/layout/matrix1"/>
    <dgm:cxn modelId="{06B9F7B0-ABEB-40A6-BAC0-C2B01DC88994}" type="presParOf" srcId="{E45B953B-B19B-4951-8AAC-97D120176A30}" destId="{464D4802-BD2E-4921-985C-E041AE100CF1}" srcOrd="2" destOrd="0" presId="urn:microsoft.com/office/officeart/2005/8/layout/matrix1"/>
    <dgm:cxn modelId="{D281504B-3A82-42C1-AF2E-0DA6F332ACCC}" type="presParOf" srcId="{E45B953B-B19B-4951-8AAC-97D120176A30}" destId="{82226878-2C59-4100-A066-1ABE64379082}" srcOrd="3" destOrd="0" presId="urn:microsoft.com/office/officeart/2005/8/layout/matrix1"/>
    <dgm:cxn modelId="{A083024A-D595-48EC-ABAA-19B7FE975D2A}" type="presParOf" srcId="{E45B953B-B19B-4951-8AAC-97D120176A30}" destId="{954D5B42-FABD-4630-AE72-C03D2A2B1EE6}" srcOrd="4" destOrd="0" presId="urn:microsoft.com/office/officeart/2005/8/layout/matrix1"/>
    <dgm:cxn modelId="{B975424C-BD9D-4A06-BFB9-866788CF61BE}" type="presParOf" srcId="{E45B953B-B19B-4951-8AAC-97D120176A30}" destId="{7D40AD2E-0E4A-4D57-A970-3A75922A3B31}" srcOrd="5" destOrd="0" presId="urn:microsoft.com/office/officeart/2005/8/layout/matrix1"/>
    <dgm:cxn modelId="{FF0DECAC-F980-49F6-9A3A-C49DF74D9CA0}" type="presParOf" srcId="{E45B953B-B19B-4951-8AAC-97D120176A30}" destId="{5FBD3A08-2432-4050-B23B-B19E0EC3F467}" srcOrd="6" destOrd="0" presId="urn:microsoft.com/office/officeart/2005/8/layout/matrix1"/>
    <dgm:cxn modelId="{CAF8045E-D8F3-4B35-B37D-3E871EFE96DD}" type="presParOf" srcId="{E45B953B-B19B-4951-8AAC-97D120176A30}" destId="{0C883A3E-9E83-45D0-9535-0A3AD714BF95}" srcOrd="7" destOrd="0" presId="urn:microsoft.com/office/officeart/2005/8/layout/matrix1"/>
    <dgm:cxn modelId="{ECE3B76E-445C-4355-A5CB-3EB7FF2929F9}" type="presParOf" srcId="{D09C6944-DC50-4530-B698-6E0DEE269C68}" destId="{D342CBA6-A1C7-4484-97D1-AD4E40D4D80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F85B6-D515-450A-991C-E5B98E32878E}">
      <dsp:nvSpPr>
        <dsp:cNvPr id="0" name=""/>
        <dsp:cNvSpPr/>
      </dsp:nvSpPr>
      <dsp:spPr>
        <a:xfrm>
          <a:off x="-5862135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FAEA6-109D-496A-BB43-2067A96F9923}">
      <dsp:nvSpPr>
        <dsp:cNvPr id="0" name=""/>
        <dsp:cNvSpPr/>
      </dsp:nvSpPr>
      <dsp:spPr>
        <a:xfrm>
          <a:off x="584519" y="398590"/>
          <a:ext cx="6183355" cy="797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заключивших трудовые договоры</a:t>
          </a:r>
          <a:endParaRPr lang="ru-RU" sz="2400" kern="1200" dirty="0"/>
        </a:p>
      </dsp:txBody>
      <dsp:txXfrm>
        <a:off x="584519" y="398590"/>
        <a:ext cx="6183355" cy="797595"/>
      </dsp:txXfrm>
    </dsp:sp>
    <dsp:sp modelId="{511C28C4-7049-4847-BCE5-045A852015DA}">
      <dsp:nvSpPr>
        <dsp:cNvPr id="0" name=""/>
        <dsp:cNvSpPr/>
      </dsp:nvSpPr>
      <dsp:spPr>
        <a:xfrm>
          <a:off x="86022" y="298890"/>
          <a:ext cx="996993" cy="996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1CC4B-366C-4B9E-9662-AC458DEC8538}">
      <dsp:nvSpPr>
        <dsp:cNvPr id="0" name=""/>
        <dsp:cNvSpPr/>
      </dsp:nvSpPr>
      <dsp:spPr>
        <a:xfrm>
          <a:off x="1041798" y="1595190"/>
          <a:ext cx="5726076" cy="797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имеющих профессиональное образование</a:t>
          </a:r>
          <a:endParaRPr lang="ru-RU" sz="2400" kern="1200" dirty="0"/>
        </a:p>
      </dsp:txBody>
      <dsp:txXfrm>
        <a:off x="1041798" y="1595190"/>
        <a:ext cx="5726076" cy="797595"/>
      </dsp:txXfrm>
    </dsp:sp>
    <dsp:sp modelId="{E035D5F3-D5DE-4CD5-9D5F-C5F7C020AED4}">
      <dsp:nvSpPr>
        <dsp:cNvPr id="0" name=""/>
        <dsp:cNvSpPr/>
      </dsp:nvSpPr>
      <dsp:spPr>
        <a:xfrm>
          <a:off x="543301" y="1495490"/>
          <a:ext cx="996993" cy="996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90ABD9-3453-4845-9DCB-B9AF3AC5AEE0}">
      <dsp:nvSpPr>
        <dsp:cNvPr id="0" name=""/>
        <dsp:cNvSpPr/>
      </dsp:nvSpPr>
      <dsp:spPr>
        <a:xfrm>
          <a:off x="1041798" y="2791790"/>
          <a:ext cx="5726076" cy="797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обладающих соответствующей квалификацией</a:t>
          </a:r>
          <a:endParaRPr lang="ru-RU" sz="2400" kern="1200" dirty="0"/>
        </a:p>
      </dsp:txBody>
      <dsp:txXfrm>
        <a:off x="1041798" y="2791790"/>
        <a:ext cx="5726076" cy="797595"/>
      </dsp:txXfrm>
    </dsp:sp>
    <dsp:sp modelId="{E7B35F71-0967-4D82-98CB-7C5E4F9D2566}">
      <dsp:nvSpPr>
        <dsp:cNvPr id="0" name=""/>
        <dsp:cNvSpPr/>
      </dsp:nvSpPr>
      <dsp:spPr>
        <a:xfrm>
          <a:off x="543301" y="2692091"/>
          <a:ext cx="996993" cy="996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0374F-5FA3-4B26-A52C-96E0D5A6871D}">
      <dsp:nvSpPr>
        <dsp:cNvPr id="0" name=""/>
        <dsp:cNvSpPr/>
      </dsp:nvSpPr>
      <dsp:spPr>
        <a:xfrm>
          <a:off x="584519" y="3988390"/>
          <a:ext cx="6183355" cy="797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Имеющих необходимый стаж работы</a:t>
          </a:r>
          <a:endParaRPr lang="ru-RU" sz="2400" kern="1200" dirty="0"/>
        </a:p>
      </dsp:txBody>
      <dsp:txXfrm>
        <a:off x="584519" y="3988390"/>
        <a:ext cx="6183355" cy="797595"/>
      </dsp:txXfrm>
    </dsp:sp>
    <dsp:sp modelId="{69B47301-595C-4E83-B307-EC805B2AA78B}">
      <dsp:nvSpPr>
        <dsp:cNvPr id="0" name=""/>
        <dsp:cNvSpPr/>
      </dsp:nvSpPr>
      <dsp:spPr>
        <a:xfrm>
          <a:off x="86022" y="3888691"/>
          <a:ext cx="996993" cy="996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F85B6-D515-450A-991C-E5B98E32878E}">
      <dsp:nvSpPr>
        <dsp:cNvPr id="0" name=""/>
        <dsp:cNvSpPr/>
      </dsp:nvSpPr>
      <dsp:spPr>
        <a:xfrm>
          <a:off x="-5816598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FAEA6-109D-496A-BB43-2067A96F9923}">
      <dsp:nvSpPr>
        <dsp:cNvPr id="0" name=""/>
        <dsp:cNvSpPr/>
      </dsp:nvSpPr>
      <dsp:spPr>
        <a:xfrm>
          <a:off x="953054" y="740668"/>
          <a:ext cx="5932364" cy="14811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564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u="sng" kern="1200" dirty="0" smtClean="0"/>
            <a:t>и </a:t>
          </a:r>
          <a:r>
            <a:rPr lang="ru-RU" sz="2200" kern="1200" dirty="0" smtClean="0"/>
            <a:t>соответствующих требованиям статьи 46 Федерального закона         "Об образовании в Российской Федерации"</a:t>
          </a:r>
          <a:endParaRPr lang="ru-RU" sz="2200" kern="1200" dirty="0"/>
        </a:p>
      </dsp:txBody>
      <dsp:txXfrm>
        <a:off x="953054" y="740668"/>
        <a:ext cx="5932364" cy="1481129"/>
      </dsp:txXfrm>
    </dsp:sp>
    <dsp:sp modelId="{511C28C4-7049-4847-BCE5-045A852015DA}">
      <dsp:nvSpPr>
        <dsp:cNvPr id="0" name=""/>
        <dsp:cNvSpPr/>
      </dsp:nvSpPr>
      <dsp:spPr>
        <a:xfrm>
          <a:off x="27348" y="555527"/>
          <a:ext cx="1851412" cy="1851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C1FD28-6CFB-4C97-9854-5216972B79A2}">
      <dsp:nvSpPr>
        <dsp:cNvPr id="0" name=""/>
        <dsp:cNvSpPr/>
      </dsp:nvSpPr>
      <dsp:spPr>
        <a:xfrm>
          <a:off x="953054" y="2962777"/>
          <a:ext cx="5932364" cy="14811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564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u="sng" kern="1200" dirty="0" smtClean="0">
              <a:solidFill>
                <a:schemeClr val="bg1"/>
              </a:solidFill>
            </a:rPr>
            <a:t>а также </a:t>
          </a:r>
          <a:r>
            <a:rPr lang="ru-RU" sz="2100" kern="1200" dirty="0" smtClean="0"/>
            <a:t>требованиям федеральных государственных образовательных стандартов, федеральным государственным требованиям и (или) образовательным стандартам</a:t>
          </a:r>
          <a:endParaRPr lang="ru-RU" sz="2100" kern="1200" dirty="0"/>
        </a:p>
      </dsp:txBody>
      <dsp:txXfrm>
        <a:off x="953054" y="2962777"/>
        <a:ext cx="5932364" cy="1481129"/>
      </dsp:txXfrm>
    </dsp:sp>
    <dsp:sp modelId="{52DBC2F8-C60A-41FE-89B5-B165B3A11AA7}">
      <dsp:nvSpPr>
        <dsp:cNvPr id="0" name=""/>
        <dsp:cNvSpPr/>
      </dsp:nvSpPr>
      <dsp:spPr>
        <a:xfrm>
          <a:off x="27348" y="2777636"/>
          <a:ext cx="1851412" cy="1851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64109-FBD1-4F62-BD18-656B9BB0D7CD}">
      <dsp:nvSpPr>
        <dsp:cNvPr id="0" name=""/>
        <dsp:cNvSpPr/>
      </dsp:nvSpPr>
      <dsp:spPr>
        <a:xfrm>
          <a:off x="1180895" y="899"/>
          <a:ext cx="2607915" cy="1303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Не входит            в вопросы проверок</a:t>
          </a:r>
          <a:endParaRPr lang="ru-RU" sz="2700" kern="1200" dirty="0"/>
        </a:p>
      </dsp:txBody>
      <dsp:txXfrm>
        <a:off x="1219087" y="39091"/>
        <a:ext cx="2531531" cy="1227573"/>
      </dsp:txXfrm>
    </dsp:sp>
    <dsp:sp modelId="{FC3F1621-5D29-4567-B202-4689F6A5D43D}">
      <dsp:nvSpPr>
        <dsp:cNvPr id="0" name=""/>
        <dsp:cNvSpPr/>
      </dsp:nvSpPr>
      <dsp:spPr>
        <a:xfrm>
          <a:off x="1441686" y="1304856"/>
          <a:ext cx="260791" cy="977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7968"/>
              </a:lnTo>
              <a:lnTo>
                <a:pt x="260791" y="9779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00AFE-0165-4EDF-B455-2C367CDE18F5}">
      <dsp:nvSpPr>
        <dsp:cNvPr id="0" name=""/>
        <dsp:cNvSpPr/>
      </dsp:nvSpPr>
      <dsp:spPr>
        <a:xfrm>
          <a:off x="1702478" y="1630846"/>
          <a:ext cx="2086332" cy="1303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Получение лицензии на образовательную деятельность</a:t>
          </a:r>
          <a:endParaRPr lang="ru-RU" sz="1600" kern="1200" dirty="0"/>
        </a:p>
      </dsp:txBody>
      <dsp:txXfrm>
        <a:off x="1740670" y="1669038"/>
        <a:ext cx="2009948" cy="1227573"/>
      </dsp:txXfrm>
    </dsp:sp>
    <dsp:sp modelId="{21B9A94F-9098-4B8A-BCBB-B13543F546A8}">
      <dsp:nvSpPr>
        <dsp:cNvPr id="0" name=""/>
        <dsp:cNvSpPr/>
      </dsp:nvSpPr>
      <dsp:spPr>
        <a:xfrm>
          <a:off x="1441686" y="1304856"/>
          <a:ext cx="260791" cy="2607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7915"/>
              </a:lnTo>
              <a:lnTo>
                <a:pt x="260791" y="26079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06C19-57AE-48A7-AE3F-D383567A5961}">
      <dsp:nvSpPr>
        <dsp:cNvPr id="0" name=""/>
        <dsp:cNvSpPr/>
      </dsp:nvSpPr>
      <dsp:spPr>
        <a:xfrm>
          <a:off x="1702478" y="3260793"/>
          <a:ext cx="2086332" cy="1303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Переоформление лицензии с целью добавления нового адреса или филиала</a:t>
          </a:r>
          <a:endParaRPr lang="ru-RU" sz="1600" kern="1200" dirty="0"/>
        </a:p>
      </dsp:txBody>
      <dsp:txXfrm>
        <a:off x="1740670" y="3298985"/>
        <a:ext cx="2009948" cy="1227573"/>
      </dsp:txXfrm>
    </dsp:sp>
    <dsp:sp modelId="{328E21AA-D95F-461C-A66B-461408215E50}">
      <dsp:nvSpPr>
        <dsp:cNvPr id="0" name=""/>
        <dsp:cNvSpPr/>
      </dsp:nvSpPr>
      <dsp:spPr>
        <a:xfrm>
          <a:off x="4440789" y="899"/>
          <a:ext cx="2607915" cy="1303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Входит                  в вопросы проверок</a:t>
          </a:r>
          <a:endParaRPr lang="ru-RU" sz="2700" kern="1200" dirty="0"/>
        </a:p>
      </dsp:txBody>
      <dsp:txXfrm>
        <a:off x="4478981" y="39091"/>
        <a:ext cx="2531531" cy="1227573"/>
      </dsp:txXfrm>
    </dsp:sp>
    <dsp:sp modelId="{39784D55-3A01-4BE3-B45A-4F7967170F36}">
      <dsp:nvSpPr>
        <dsp:cNvPr id="0" name=""/>
        <dsp:cNvSpPr/>
      </dsp:nvSpPr>
      <dsp:spPr>
        <a:xfrm>
          <a:off x="4701580" y="1304856"/>
          <a:ext cx="260791" cy="977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7968"/>
              </a:lnTo>
              <a:lnTo>
                <a:pt x="260791" y="9779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B6237D-B148-463B-A663-24132394B265}">
      <dsp:nvSpPr>
        <dsp:cNvPr id="0" name=""/>
        <dsp:cNvSpPr/>
      </dsp:nvSpPr>
      <dsp:spPr>
        <a:xfrm>
          <a:off x="4962372" y="1630846"/>
          <a:ext cx="2086332" cy="1303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Плановая проверка</a:t>
          </a:r>
          <a:endParaRPr lang="ru-RU" sz="1600" kern="1200" dirty="0"/>
        </a:p>
      </dsp:txBody>
      <dsp:txXfrm>
        <a:off x="5000564" y="1669038"/>
        <a:ext cx="2009948" cy="1227573"/>
      </dsp:txXfrm>
    </dsp:sp>
    <dsp:sp modelId="{3AC34B0D-2876-4DC9-9548-5DFC2491BF56}">
      <dsp:nvSpPr>
        <dsp:cNvPr id="0" name=""/>
        <dsp:cNvSpPr/>
      </dsp:nvSpPr>
      <dsp:spPr>
        <a:xfrm>
          <a:off x="4701580" y="1304856"/>
          <a:ext cx="260791" cy="2607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7915"/>
              </a:lnTo>
              <a:lnTo>
                <a:pt x="260791" y="26079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23506-FD48-4A67-BB65-B4341FEFE223}">
      <dsp:nvSpPr>
        <dsp:cNvPr id="0" name=""/>
        <dsp:cNvSpPr/>
      </dsp:nvSpPr>
      <dsp:spPr>
        <a:xfrm>
          <a:off x="4962372" y="3260793"/>
          <a:ext cx="2086332" cy="1303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Переформление</a:t>
          </a:r>
          <a:r>
            <a:rPr lang="ru-RU" sz="1600" kern="1200" dirty="0" smtClean="0"/>
            <a:t> лицензии в целью добавления новых  образовательных услуг </a:t>
          </a:r>
          <a:endParaRPr lang="ru-RU" sz="1600" kern="1200" dirty="0"/>
        </a:p>
      </dsp:txBody>
      <dsp:txXfrm>
        <a:off x="5000564" y="3298985"/>
        <a:ext cx="2009948" cy="12275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05843B-253C-4752-84EC-F5537CCBB3F9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53FAFE-40DD-42F4-B314-BACD66438699}">
      <dsp:nvSpPr>
        <dsp:cNvPr id="0" name=""/>
        <dsp:cNvSpPr/>
      </dsp:nvSpPr>
      <dsp:spPr>
        <a:xfrm>
          <a:off x="448025" y="1357788"/>
          <a:ext cx="1447147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пункт 5 статьи 2 </a:t>
          </a:r>
          <a:endParaRPr lang="ru-RU" sz="1900" b="1" kern="1200" dirty="0"/>
        </a:p>
      </dsp:txBody>
      <dsp:txXfrm>
        <a:off x="518669" y="1428432"/>
        <a:ext cx="1305859" cy="1669097"/>
      </dsp:txXfrm>
    </dsp:sp>
    <dsp:sp modelId="{8DBD8C98-4458-41A7-A818-34DC14489EB7}">
      <dsp:nvSpPr>
        <dsp:cNvPr id="0" name=""/>
        <dsp:cNvSpPr/>
      </dsp:nvSpPr>
      <dsp:spPr>
        <a:xfrm>
          <a:off x="2132658" y="1357788"/>
          <a:ext cx="5648915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квалификация - уровень знаний, умений, навыков и компетенции, характеризующий </a:t>
          </a:r>
          <a:r>
            <a:rPr lang="ru-RU" sz="1900" b="1" kern="1200" dirty="0" smtClean="0">
              <a:solidFill>
                <a:srgbClr val="FFFF00"/>
              </a:solidFill>
            </a:rPr>
            <a:t>подготовленность</a:t>
          </a:r>
          <a:r>
            <a:rPr lang="ru-RU" sz="1900" b="1" kern="1200" dirty="0" smtClean="0"/>
            <a:t> к выполнению </a:t>
          </a:r>
          <a:r>
            <a:rPr lang="ru-RU" sz="1900" b="1" kern="1200" dirty="0" smtClean="0">
              <a:solidFill>
                <a:srgbClr val="FFFF00"/>
              </a:solidFill>
            </a:rPr>
            <a:t>определенного вида</a:t>
          </a:r>
          <a:r>
            <a:rPr lang="ru-RU" sz="1900" b="1" kern="1200" dirty="0" smtClean="0"/>
            <a:t> профессиональной деятельности</a:t>
          </a:r>
          <a:endParaRPr lang="ru-RU" sz="1900" b="1" kern="1200" dirty="0"/>
        </a:p>
      </dsp:txBody>
      <dsp:txXfrm>
        <a:off x="2221034" y="1446164"/>
        <a:ext cx="5472163" cy="16336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FAE16-19EA-4236-931F-3027628D919A}">
      <dsp:nvSpPr>
        <dsp:cNvPr id="0" name=""/>
        <dsp:cNvSpPr/>
      </dsp:nvSpPr>
      <dsp:spPr>
        <a:xfrm>
          <a:off x="483561" y="2464"/>
          <a:ext cx="7200794" cy="1185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Федеральный закон от 29.12.2012 N 273-ФЗ "Об образовании в Российской Федерации» - статья 46;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541437" y="60340"/>
        <a:ext cx="7085042" cy="1069841"/>
      </dsp:txXfrm>
    </dsp:sp>
    <dsp:sp modelId="{E745E44A-239D-47DE-B450-94B1A812F12A}">
      <dsp:nvSpPr>
        <dsp:cNvPr id="0" name=""/>
        <dsp:cNvSpPr/>
      </dsp:nvSpPr>
      <dsp:spPr>
        <a:xfrm>
          <a:off x="483561" y="1247338"/>
          <a:ext cx="7262477" cy="1185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</a:rPr>
            <a:t>Приказ </a:t>
          </a:r>
          <a:r>
            <a:rPr lang="ru-RU" sz="1800" b="0" kern="1200" dirty="0" err="1" smtClean="0">
              <a:solidFill>
                <a:schemeClr val="bg1"/>
              </a:solidFill>
            </a:rPr>
            <a:t>Минздравсоцразвития</a:t>
          </a:r>
          <a:r>
            <a:rPr lang="ru-RU" sz="1800" b="0" kern="1200" dirty="0" smtClean="0">
              <a:solidFill>
                <a:schemeClr val="bg1"/>
              </a:solidFill>
            </a:rPr>
            <a:t> РФ от 26.08.2010 N 761н "Об утверждении Единого квалификационного справочника должностей руководителей, специалистов и служащих, раздел "Квалификационные характеристики должностей работников образования»;</a:t>
          </a:r>
          <a:endParaRPr lang="ru-RU" sz="1800" b="0" kern="1200" dirty="0">
            <a:solidFill>
              <a:schemeClr val="bg1"/>
            </a:solidFill>
          </a:endParaRPr>
        </a:p>
      </dsp:txBody>
      <dsp:txXfrm>
        <a:off x="541437" y="1305214"/>
        <a:ext cx="7146725" cy="1069841"/>
      </dsp:txXfrm>
    </dsp:sp>
    <dsp:sp modelId="{915AEAC5-DC9C-4BAB-802C-B266F1B5D225}">
      <dsp:nvSpPr>
        <dsp:cNvPr id="0" name=""/>
        <dsp:cNvSpPr/>
      </dsp:nvSpPr>
      <dsp:spPr>
        <a:xfrm>
          <a:off x="483561" y="2492211"/>
          <a:ext cx="7262477" cy="1185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chemeClr val="bg1"/>
              </a:solidFill>
            </a:rPr>
            <a:t>Приказ Минтруда России от 18.10.2013 N 544н "Об утверждении профессионального стандарта «Педагог» (педагогическая деятельность в сфере дошкольного, начального общего, основного общего, среднего общего образования) (воспитатель, учитель)»;</a:t>
          </a:r>
          <a:endParaRPr lang="ru-RU" sz="1800" b="1" kern="1200">
            <a:solidFill>
              <a:schemeClr val="bg1"/>
            </a:solidFill>
          </a:endParaRPr>
        </a:p>
      </dsp:txBody>
      <dsp:txXfrm>
        <a:off x="541437" y="2550087"/>
        <a:ext cx="7146725" cy="1069841"/>
      </dsp:txXfrm>
    </dsp:sp>
    <dsp:sp modelId="{9F232738-950D-4620-9A22-8C0C8942A696}">
      <dsp:nvSpPr>
        <dsp:cNvPr id="0" name=""/>
        <dsp:cNvSpPr/>
      </dsp:nvSpPr>
      <dsp:spPr>
        <a:xfrm>
          <a:off x="483561" y="3737085"/>
          <a:ext cx="7139112" cy="1185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Федеральные государственные образовательные стандарты и федеральные государственные требования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541437" y="3794961"/>
        <a:ext cx="7023360" cy="10698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4243D-3010-4F72-8345-FA5C095FB0E0}">
      <dsp:nvSpPr>
        <dsp:cNvPr id="0" name=""/>
        <dsp:cNvSpPr/>
      </dsp:nvSpPr>
      <dsp:spPr>
        <a:xfrm>
          <a:off x="4829775" y="2471358"/>
          <a:ext cx="3337363" cy="2237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Уровень квалификации должен соответствовать квалификационным характеристикам по соответствующей должности</a:t>
          </a:r>
          <a:endParaRPr lang="ru-RU" sz="1500" kern="1200" dirty="0"/>
        </a:p>
      </dsp:txBody>
      <dsp:txXfrm>
        <a:off x="5880140" y="3079954"/>
        <a:ext cx="2237842" cy="1580008"/>
      </dsp:txXfrm>
    </dsp:sp>
    <dsp:sp modelId="{3D58AEBB-66E5-408D-934D-9104E8B544D5}">
      <dsp:nvSpPr>
        <dsp:cNvPr id="0" name=""/>
        <dsp:cNvSpPr/>
      </dsp:nvSpPr>
      <dsp:spPr>
        <a:xfrm>
          <a:off x="119991" y="2366046"/>
          <a:ext cx="3489117" cy="23164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kern="1200" dirty="0" smtClean="0"/>
            <a:t> ВО или СПО по направлению подготовки «Образование и педагогика» или в области преподаваемого предмета с последующей переподготовкой</a:t>
          </a:r>
          <a:endParaRPr lang="ru-RU" sz="1400" kern="1200" dirty="0"/>
        </a:p>
        <a:p>
          <a:pPr marL="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kern="1200" dirty="0" smtClean="0"/>
            <a:t>выполнение трудовых функций</a:t>
          </a:r>
          <a:endParaRPr lang="ru-RU" sz="1400" kern="1200" dirty="0"/>
        </a:p>
      </dsp:txBody>
      <dsp:txXfrm>
        <a:off x="170877" y="2996056"/>
        <a:ext cx="2340610" cy="1635600"/>
      </dsp:txXfrm>
    </dsp:sp>
    <dsp:sp modelId="{CE5A675B-9A2E-4B1A-B952-FE0D04315ED3}">
      <dsp:nvSpPr>
        <dsp:cNvPr id="0" name=""/>
        <dsp:cNvSpPr/>
      </dsp:nvSpPr>
      <dsp:spPr>
        <a:xfrm>
          <a:off x="4829786" y="-114303"/>
          <a:ext cx="3371540" cy="20779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720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Квалификационная характеристика содержит:</a:t>
          </a:r>
          <a:endParaRPr lang="ru-RU" sz="1500" kern="1200" dirty="0"/>
        </a:p>
        <a:p>
          <a:pPr marL="720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Должностные обязанности</a:t>
          </a:r>
          <a:endParaRPr lang="ru-RU" sz="1500" kern="1200" dirty="0"/>
        </a:p>
        <a:p>
          <a:pPr marL="720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Должен знать</a:t>
          </a:r>
          <a:endParaRPr lang="ru-RU" sz="1500" kern="1200" dirty="0"/>
        </a:p>
        <a:p>
          <a:pPr marL="720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Требования к квалификации</a:t>
          </a:r>
          <a:endParaRPr lang="ru-RU" sz="1500" kern="1200" dirty="0"/>
        </a:p>
      </dsp:txBody>
      <dsp:txXfrm>
        <a:off x="5886893" y="-68658"/>
        <a:ext cx="2268788" cy="1467147"/>
      </dsp:txXfrm>
    </dsp:sp>
    <dsp:sp modelId="{5109BBA8-80C7-4020-B1DB-B6FD6F31E990}">
      <dsp:nvSpPr>
        <dsp:cNvPr id="0" name=""/>
        <dsp:cNvSpPr/>
      </dsp:nvSpPr>
      <dsp:spPr>
        <a:xfrm>
          <a:off x="119991" y="-98918"/>
          <a:ext cx="3510695" cy="2037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ВО или СПО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отвечающие </a:t>
          </a:r>
          <a:r>
            <a:rPr lang="ru-RU" sz="1600" kern="1200" dirty="0" err="1" smtClean="0"/>
            <a:t>квалификационнным</a:t>
          </a:r>
          <a:r>
            <a:rPr lang="ru-RU" sz="1600" kern="1200" dirty="0" smtClean="0"/>
            <a:t> требованиям и профессиональным стандартам</a:t>
          </a:r>
          <a:endParaRPr lang="ru-RU" sz="1600" kern="1200" dirty="0"/>
        </a:p>
      </dsp:txBody>
      <dsp:txXfrm>
        <a:off x="164741" y="-54168"/>
        <a:ext cx="2367986" cy="1438377"/>
      </dsp:txXfrm>
    </dsp:sp>
    <dsp:sp modelId="{7A2E91BB-A268-4E21-8E54-1E8FD94B829B}">
      <dsp:nvSpPr>
        <dsp:cNvPr id="0" name=""/>
        <dsp:cNvSpPr/>
      </dsp:nvSpPr>
      <dsp:spPr>
        <a:xfrm>
          <a:off x="2136221" y="284402"/>
          <a:ext cx="1933915" cy="193391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№273-ФЗ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702652" y="850833"/>
        <a:ext cx="1367484" cy="1367484"/>
      </dsp:txXfrm>
    </dsp:sp>
    <dsp:sp modelId="{62689E17-F3B1-4388-8B60-E8772CCC180A}">
      <dsp:nvSpPr>
        <dsp:cNvPr id="0" name=""/>
        <dsp:cNvSpPr/>
      </dsp:nvSpPr>
      <dsp:spPr>
        <a:xfrm rot="5400000">
          <a:off x="4159463" y="284402"/>
          <a:ext cx="1933915" cy="193391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tx1"/>
              </a:solidFill>
            </a:rPr>
            <a:t>ЕКС №761н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4159463" y="850833"/>
        <a:ext cx="1367484" cy="1367484"/>
      </dsp:txXfrm>
    </dsp:sp>
    <dsp:sp modelId="{C5B017CE-97CC-41B6-8471-FF1153E74B3D}">
      <dsp:nvSpPr>
        <dsp:cNvPr id="0" name=""/>
        <dsp:cNvSpPr/>
      </dsp:nvSpPr>
      <dsp:spPr>
        <a:xfrm rot="10800000">
          <a:off x="4159463" y="2307644"/>
          <a:ext cx="1933915" cy="193391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ФГОС</a:t>
          </a:r>
          <a:endParaRPr lang="ru-RU" sz="1800" b="1" kern="1200" dirty="0">
            <a:solidFill>
              <a:schemeClr val="tx1"/>
            </a:solidFill>
          </a:endParaRPr>
        </a:p>
      </dsp:txBody>
      <dsp:txXfrm rot="10800000">
        <a:off x="4159463" y="2307644"/>
        <a:ext cx="1367484" cy="1367484"/>
      </dsp:txXfrm>
    </dsp:sp>
    <dsp:sp modelId="{A571A046-A114-464E-845C-B682DF7B9F4A}">
      <dsp:nvSpPr>
        <dsp:cNvPr id="0" name=""/>
        <dsp:cNvSpPr/>
      </dsp:nvSpPr>
      <dsp:spPr>
        <a:xfrm rot="16200000">
          <a:off x="2136221" y="2307644"/>
          <a:ext cx="1933915" cy="193391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Стандарт «Педагог»</a:t>
          </a:r>
          <a:endParaRPr lang="ru-RU" sz="1800" b="1" kern="1200" dirty="0">
            <a:solidFill>
              <a:schemeClr val="tx1"/>
            </a:solidFill>
          </a:endParaRPr>
        </a:p>
      </dsp:txBody>
      <dsp:txXfrm rot="5400000">
        <a:off x="2702652" y="2307644"/>
        <a:ext cx="1367484" cy="1367484"/>
      </dsp:txXfrm>
    </dsp:sp>
    <dsp:sp modelId="{57FFF8C0-AB91-48B9-B3BC-2785D2B3BF0B}">
      <dsp:nvSpPr>
        <dsp:cNvPr id="0" name=""/>
        <dsp:cNvSpPr/>
      </dsp:nvSpPr>
      <dsp:spPr>
        <a:xfrm>
          <a:off x="3780942" y="1861012"/>
          <a:ext cx="667714" cy="58062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73F1BD-7810-4E7B-8250-3E613214CD50}">
      <dsp:nvSpPr>
        <dsp:cNvPr id="0" name=""/>
        <dsp:cNvSpPr/>
      </dsp:nvSpPr>
      <dsp:spPr>
        <a:xfrm rot="10800000">
          <a:off x="3780942" y="2084328"/>
          <a:ext cx="667714" cy="58062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CBA1E-0883-4E00-B5F0-AB11EB547EE4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92E397-8771-4115-8525-105430913C32}">
      <dsp:nvSpPr>
        <dsp:cNvPr id="0" name=""/>
        <dsp:cNvSpPr/>
      </dsp:nvSpPr>
      <dsp:spPr>
        <a:xfrm>
          <a:off x="82351" y="1396748"/>
          <a:ext cx="1583256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Статья 2</a:t>
          </a:r>
        </a:p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№273-ФЗ</a:t>
          </a:r>
          <a:endParaRPr lang="ru-RU" sz="1700" b="1" kern="1200" dirty="0"/>
        </a:p>
      </dsp:txBody>
      <dsp:txXfrm>
        <a:off x="159639" y="1474036"/>
        <a:ext cx="1428680" cy="1655809"/>
      </dsp:txXfrm>
    </dsp:sp>
    <dsp:sp modelId="{37FA06F1-3BF0-4C6F-917D-12E4101FE0DD}">
      <dsp:nvSpPr>
        <dsp:cNvPr id="0" name=""/>
        <dsp:cNvSpPr/>
      </dsp:nvSpPr>
      <dsp:spPr>
        <a:xfrm>
          <a:off x="1818179" y="1357788"/>
          <a:ext cx="640956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направленность (профиль) образования - ориентация образовательной программы на</a:t>
          </a:r>
          <a:r>
            <a:rPr lang="ru-RU" sz="1700" b="1" kern="1200" dirty="0" smtClean="0">
              <a:solidFill>
                <a:srgbClr val="FFFF00"/>
              </a:solidFill>
            </a:rPr>
            <a:t> конкретные области знания и (или) виды деятельности</a:t>
          </a:r>
          <a:r>
            <a:rPr lang="ru-RU" sz="1700" b="1" kern="1200" dirty="0" smtClean="0"/>
            <a:t>, определяющая ее предметно-тематическое содержание, преобладающие виды учебной деятельности обучающегося и требования к результатам освоения образовательной программы</a:t>
          </a:r>
          <a:endParaRPr lang="ru-RU" sz="1700" b="1" kern="1200" dirty="0"/>
        </a:p>
      </dsp:txBody>
      <dsp:txXfrm>
        <a:off x="1906555" y="1446164"/>
        <a:ext cx="6232810" cy="16336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7F9CB-9E0F-4D23-B1F3-46616AC22CFF}">
      <dsp:nvSpPr>
        <dsp:cNvPr id="0" name=""/>
        <dsp:cNvSpPr/>
      </dsp:nvSpPr>
      <dsp:spPr>
        <a:xfrm>
          <a:off x="3929171" y="1356254"/>
          <a:ext cx="2888420" cy="949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1839"/>
              </a:lnTo>
              <a:lnTo>
                <a:pt x="2888420" y="711839"/>
              </a:lnTo>
              <a:lnTo>
                <a:pt x="2888420" y="9493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DAB9A-A99F-4B36-AD37-6DC81C39272D}">
      <dsp:nvSpPr>
        <dsp:cNvPr id="0" name=""/>
        <dsp:cNvSpPr/>
      </dsp:nvSpPr>
      <dsp:spPr>
        <a:xfrm>
          <a:off x="3873103" y="1356254"/>
          <a:ext cx="91440" cy="949333"/>
        </a:xfrm>
        <a:custGeom>
          <a:avLst/>
          <a:gdLst/>
          <a:ahLst/>
          <a:cxnLst/>
          <a:rect l="0" t="0" r="0" b="0"/>
          <a:pathLst>
            <a:path>
              <a:moveTo>
                <a:pt x="56067" y="0"/>
              </a:moveTo>
              <a:lnTo>
                <a:pt x="56067" y="711839"/>
              </a:lnTo>
              <a:lnTo>
                <a:pt x="45720" y="711839"/>
              </a:lnTo>
              <a:lnTo>
                <a:pt x="45720" y="9493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1F29A-CCA0-4628-BEDC-EF46FD44C328}">
      <dsp:nvSpPr>
        <dsp:cNvPr id="0" name=""/>
        <dsp:cNvSpPr/>
      </dsp:nvSpPr>
      <dsp:spPr>
        <a:xfrm>
          <a:off x="1133680" y="1356254"/>
          <a:ext cx="2795491" cy="949333"/>
        </a:xfrm>
        <a:custGeom>
          <a:avLst/>
          <a:gdLst/>
          <a:ahLst/>
          <a:cxnLst/>
          <a:rect l="0" t="0" r="0" b="0"/>
          <a:pathLst>
            <a:path>
              <a:moveTo>
                <a:pt x="2795491" y="0"/>
              </a:moveTo>
              <a:lnTo>
                <a:pt x="2795491" y="711839"/>
              </a:lnTo>
              <a:lnTo>
                <a:pt x="0" y="711839"/>
              </a:lnTo>
              <a:lnTo>
                <a:pt x="0" y="9493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D9B1E-EA8B-49B8-85B8-80AFDE491004}">
      <dsp:nvSpPr>
        <dsp:cNvPr id="0" name=""/>
        <dsp:cNvSpPr/>
      </dsp:nvSpPr>
      <dsp:spPr>
        <a:xfrm>
          <a:off x="7673" y="225328"/>
          <a:ext cx="7842997" cy="1130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Письмо </a:t>
          </a:r>
          <a:r>
            <a:rPr lang="ru-RU" sz="2000" b="1" kern="1200" dirty="0" err="1" smtClean="0"/>
            <a:t>Минобрнауки</a:t>
          </a:r>
          <a:r>
            <a:rPr lang="ru-RU" sz="2000" b="1" kern="1200" dirty="0" smtClean="0"/>
            <a:t> России от 13.03.2011 №12-532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«О профилях и специализациях ООП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высшего профессионального образования» </a:t>
          </a:r>
          <a:endParaRPr lang="ru-RU" sz="2000" b="1" kern="1200" dirty="0"/>
        </a:p>
      </dsp:txBody>
      <dsp:txXfrm>
        <a:off x="7673" y="225328"/>
        <a:ext cx="7842997" cy="1130926"/>
      </dsp:txXfrm>
    </dsp:sp>
    <dsp:sp modelId="{0D163F8D-B469-40E2-B134-E05DEF5F177E}">
      <dsp:nvSpPr>
        <dsp:cNvPr id="0" name=""/>
        <dsp:cNvSpPr/>
      </dsp:nvSpPr>
      <dsp:spPr>
        <a:xfrm>
          <a:off x="2753" y="2305588"/>
          <a:ext cx="2261852" cy="1907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ООП определяет содержание образования</a:t>
          </a:r>
          <a:endParaRPr lang="ru-RU" sz="1900" kern="1200" dirty="0"/>
        </a:p>
      </dsp:txBody>
      <dsp:txXfrm>
        <a:off x="2753" y="2305588"/>
        <a:ext cx="2261852" cy="1907047"/>
      </dsp:txXfrm>
    </dsp:sp>
    <dsp:sp modelId="{A943C2F4-CA9B-42BA-A8BC-8851F3647888}">
      <dsp:nvSpPr>
        <dsp:cNvPr id="0" name=""/>
        <dsp:cNvSpPr/>
      </dsp:nvSpPr>
      <dsp:spPr>
        <a:xfrm>
          <a:off x="2739595" y="2305588"/>
          <a:ext cx="2358456" cy="1907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FFFF00"/>
              </a:solidFill>
            </a:rPr>
            <a:t>Профиль ООП является частью направления подготовки (вариативная часть ФГОС ВО)</a:t>
          </a:r>
          <a:endParaRPr lang="ru-RU" sz="1900" b="1" kern="1200" dirty="0">
            <a:solidFill>
              <a:srgbClr val="FFFF00"/>
            </a:solidFill>
          </a:endParaRPr>
        </a:p>
      </dsp:txBody>
      <dsp:txXfrm>
        <a:off x="2739595" y="2305588"/>
        <a:ext cx="2358456" cy="1907058"/>
      </dsp:txXfrm>
    </dsp:sp>
    <dsp:sp modelId="{1DA30434-22AF-491B-AA7D-76BEABB2C964}">
      <dsp:nvSpPr>
        <dsp:cNvPr id="0" name=""/>
        <dsp:cNvSpPr/>
      </dsp:nvSpPr>
      <dsp:spPr>
        <a:xfrm>
          <a:off x="5573041" y="2305588"/>
          <a:ext cx="2489101" cy="1907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Профили рекомендуются примерной ООП по соответствующему направлению подготовки (специальности)</a:t>
          </a:r>
          <a:endParaRPr lang="ru-RU" sz="1900" kern="1200" dirty="0"/>
        </a:p>
      </dsp:txBody>
      <dsp:txXfrm>
        <a:off x="5573041" y="2305588"/>
        <a:ext cx="2489101" cy="19070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C852A-8477-4795-A859-8E5BA04C12D9}">
      <dsp:nvSpPr>
        <dsp:cNvPr id="0" name=""/>
        <dsp:cNvSpPr/>
      </dsp:nvSpPr>
      <dsp:spPr>
        <a:xfrm>
          <a:off x="3215860" y="579467"/>
          <a:ext cx="4468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6846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27347" y="622800"/>
        <a:ext cx="23872" cy="4774"/>
      </dsp:txXfrm>
    </dsp:sp>
    <dsp:sp modelId="{58DA7ECA-8D9C-4BF3-94CE-0145CF74801C}">
      <dsp:nvSpPr>
        <dsp:cNvPr id="0" name=""/>
        <dsp:cNvSpPr/>
      </dsp:nvSpPr>
      <dsp:spPr>
        <a:xfrm>
          <a:off x="1141804" y="2431"/>
          <a:ext cx="2075855" cy="1245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руководитель</a:t>
          </a:r>
          <a:endParaRPr lang="ru-RU" sz="2000" kern="1200" dirty="0"/>
        </a:p>
      </dsp:txBody>
      <dsp:txXfrm>
        <a:off x="1141804" y="2431"/>
        <a:ext cx="2075855" cy="1245513"/>
      </dsp:txXfrm>
    </dsp:sp>
    <dsp:sp modelId="{CB461B61-164B-442B-8D58-C7ED77F68957}">
      <dsp:nvSpPr>
        <dsp:cNvPr id="0" name=""/>
        <dsp:cNvSpPr/>
      </dsp:nvSpPr>
      <dsp:spPr>
        <a:xfrm>
          <a:off x="2179732" y="1246144"/>
          <a:ext cx="2553302" cy="446846"/>
        </a:xfrm>
        <a:custGeom>
          <a:avLst/>
          <a:gdLst/>
          <a:ahLst/>
          <a:cxnLst/>
          <a:rect l="0" t="0" r="0" b="0"/>
          <a:pathLst>
            <a:path>
              <a:moveTo>
                <a:pt x="2553302" y="0"/>
              </a:moveTo>
              <a:lnTo>
                <a:pt x="2553302" y="240523"/>
              </a:lnTo>
              <a:lnTo>
                <a:pt x="0" y="240523"/>
              </a:lnTo>
              <a:lnTo>
                <a:pt x="0" y="4468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91445" y="1467180"/>
        <a:ext cx="129877" cy="4774"/>
      </dsp:txXfrm>
    </dsp:sp>
    <dsp:sp modelId="{89A0F59F-3C87-4D95-A11A-8B02F519C6EB}">
      <dsp:nvSpPr>
        <dsp:cNvPr id="0" name=""/>
        <dsp:cNvSpPr/>
      </dsp:nvSpPr>
      <dsp:spPr>
        <a:xfrm>
          <a:off x="3695107" y="2431"/>
          <a:ext cx="2075855" cy="1245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Обращается в аттестационную комиссию</a:t>
          </a:r>
          <a:endParaRPr lang="ru-RU" sz="2000" kern="1200" dirty="0"/>
        </a:p>
      </dsp:txBody>
      <dsp:txXfrm>
        <a:off x="3695107" y="2431"/>
        <a:ext cx="2075855" cy="1245513"/>
      </dsp:txXfrm>
    </dsp:sp>
    <dsp:sp modelId="{BB78BAB9-5074-4A0A-9179-B855661588F1}">
      <dsp:nvSpPr>
        <dsp:cNvPr id="0" name=""/>
        <dsp:cNvSpPr/>
      </dsp:nvSpPr>
      <dsp:spPr>
        <a:xfrm>
          <a:off x="3215860" y="2302427"/>
          <a:ext cx="4468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6846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27347" y="2345760"/>
        <a:ext cx="23872" cy="4774"/>
      </dsp:txXfrm>
    </dsp:sp>
    <dsp:sp modelId="{2A6DE4E3-ACB0-4BF5-885D-C1CB631196D9}">
      <dsp:nvSpPr>
        <dsp:cNvPr id="0" name=""/>
        <dsp:cNvSpPr/>
      </dsp:nvSpPr>
      <dsp:spPr>
        <a:xfrm>
          <a:off x="1141804" y="1725391"/>
          <a:ext cx="2075855" cy="1245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Аттестационная комиссия</a:t>
          </a:r>
          <a:endParaRPr lang="ru-RU" sz="2000" kern="1200" dirty="0"/>
        </a:p>
      </dsp:txBody>
      <dsp:txXfrm>
        <a:off x="1141804" y="1725391"/>
        <a:ext cx="2075855" cy="1245513"/>
      </dsp:txXfrm>
    </dsp:sp>
    <dsp:sp modelId="{9CD7BA8F-F236-46BD-AE5F-767495EC00E6}">
      <dsp:nvSpPr>
        <dsp:cNvPr id="0" name=""/>
        <dsp:cNvSpPr/>
      </dsp:nvSpPr>
      <dsp:spPr>
        <a:xfrm>
          <a:off x="2179732" y="2969104"/>
          <a:ext cx="2553302" cy="446846"/>
        </a:xfrm>
        <a:custGeom>
          <a:avLst/>
          <a:gdLst/>
          <a:ahLst/>
          <a:cxnLst/>
          <a:rect l="0" t="0" r="0" b="0"/>
          <a:pathLst>
            <a:path>
              <a:moveTo>
                <a:pt x="2553302" y="0"/>
              </a:moveTo>
              <a:lnTo>
                <a:pt x="2553302" y="240523"/>
              </a:lnTo>
              <a:lnTo>
                <a:pt x="0" y="240523"/>
              </a:lnTo>
              <a:lnTo>
                <a:pt x="0" y="4468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91445" y="3190140"/>
        <a:ext cx="129877" cy="4774"/>
      </dsp:txXfrm>
    </dsp:sp>
    <dsp:sp modelId="{B44EF2C1-EF58-4FDA-B867-717D8F84B1D9}">
      <dsp:nvSpPr>
        <dsp:cNvPr id="0" name=""/>
        <dsp:cNvSpPr/>
      </dsp:nvSpPr>
      <dsp:spPr>
        <a:xfrm>
          <a:off x="3695107" y="1725391"/>
          <a:ext cx="2075855" cy="1245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Рекомендует принять на должность</a:t>
          </a:r>
          <a:endParaRPr lang="ru-RU" sz="2000" kern="1200" dirty="0"/>
        </a:p>
      </dsp:txBody>
      <dsp:txXfrm>
        <a:off x="3695107" y="1725391"/>
        <a:ext cx="2075855" cy="1245513"/>
      </dsp:txXfrm>
    </dsp:sp>
    <dsp:sp modelId="{5CFF4D1C-FC98-4FD3-8B1C-09B735361233}">
      <dsp:nvSpPr>
        <dsp:cNvPr id="0" name=""/>
        <dsp:cNvSpPr/>
      </dsp:nvSpPr>
      <dsp:spPr>
        <a:xfrm>
          <a:off x="1141804" y="3448351"/>
          <a:ext cx="2075855" cy="1245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Работник принимается на должность</a:t>
          </a:r>
          <a:endParaRPr lang="ru-RU" sz="2000" kern="1200" dirty="0"/>
        </a:p>
      </dsp:txBody>
      <dsp:txXfrm>
        <a:off x="1141804" y="3448351"/>
        <a:ext cx="2075855" cy="12455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9D7603-A6E0-4B22-9488-AE0D0658EEBA}">
      <dsp:nvSpPr>
        <dsp:cNvPr id="0" name=""/>
        <dsp:cNvSpPr/>
      </dsp:nvSpPr>
      <dsp:spPr>
        <a:xfrm>
          <a:off x="1504" y="1413533"/>
          <a:ext cx="3209102" cy="19254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Трудовые отношения возникли до 26.08.2010 (вступления в силу ЕКС №761н)</a:t>
          </a:r>
          <a:endParaRPr lang="ru-RU" sz="2100" kern="1200" dirty="0"/>
        </a:p>
      </dsp:txBody>
      <dsp:txXfrm>
        <a:off x="57899" y="1469928"/>
        <a:ext cx="3096312" cy="1812671"/>
      </dsp:txXfrm>
    </dsp:sp>
    <dsp:sp modelId="{B55AE6F8-8799-408A-A5C3-887DA1BD8ECF}">
      <dsp:nvSpPr>
        <dsp:cNvPr id="0" name=""/>
        <dsp:cNvSpPr/>
      </dsp:nvSpPr>
      <dsp:spPr>
        <a:xfrm>
          <a:off x="3531517" y="1978335"/>
          <a:ext cx="680329" cy="795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531517" y="2137506"/>
        <a:ext cx="476230" cy="477515"/>
      </dsp:txXfrm>
    </dsp:sp>
    <dsp:sp modelId="{DB9AD108-DF8C-49BC-87B9-4F1EBD0D44B0}">
      <dsp:nvSpPr>
        <dsp:cNvPr id="0" name=""/>
        <dsp:cNvSpPr/>
      </dsp:nvSpPr>
      <dsp:spPr>
        <a:xfrm>
          <a:off x="4494248" y="1413533"/>
          <a:ext cx="3209102" cy="19254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Выполняют должностные обязанности без получения ДПО по соответствующему профилю </a:t>
          </a:r>
          <a:endParaRPr lang="ru-RU" sz="2100" kern="1200" dirty="0"/>
        </a:p>
      </dsp:txBody>
      <dsp:txXfrm>
        <a:off x="4550643" y="1469928"/>
        <a:ext cx="3096312" cy="18126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48239-1234-4CE6-A69A-327D788EA8FD}">
      <dsp:nvSpPr>
        <dsp:cNvPr id="0" name=""/>
        <dsp:cNvSpPr/>
      </dsp:nvSpPr>
      <dsp:spPr>
        <a:xfrm rot="16200000">
          <a:off x="644128" y="-637471"/>
          <a:ext cx="2456160" cy="374441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Среднее </a:t>
          </a:r>
          <a:r>
            <a:rPr lang="ru-RU" sz="2300" kern="1200" dirty="0" err="1" smtClean="0"/>
            <a:t>професссиональное</a:t>
          </a:r>
          <a:r>
            <a:rPr lang="ru-RU" sz="2300" kern="1200" dirty="0" smtClean="0"/>
            <a:t> образование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14 нарушений</a:t>
          </a:r>
          <a:endParaRPr lang="ru-RU" sz="2300" kern="1200" dirty="0"/>
        </a:p>
      </dsp:txBody>
      <dsp:txXfrm rot="5400000">
        <a:off x="-1" y="6657"/>
        <a:ext cx="3744416" cy="1842120"/>
      </dsp:txXfrm>
    </dsp:sp>
    <dsp:sp modelId="{464D4802-BD2E-4921-985C-E041AE100CF1}">
      <dsp:nvSpPr>
        <dsp:cNvPr id="0" name=""/>
        <dsp:cNvSpPr/>
      </dsp:nvSpPr>
      <dsp:spPr>
        <a:xfrm>
          <a:off x="3744416" y="0"/>
          <a:ext cx="3744416" cy="245616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Дошкольное образование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34 нарушения</a:t>
          </a:r>
          <a:endParaRPr lang="ru-RU" sz="2300" kern="1200" dirty="0"/>
        </a:p>
      </dsp:txBody>
      <dsp:txXfrm>
        <a:off x="3744416" y="0"/>
        <a:ext cx="3744416" cy="1842120"/>
      </dsp:txXfrm>
    </dsp:sp>
    <dsp:sp modelId="{954D5B42-FABD-4630-AE72-C03D2A2B1EE6}">
      <dsp:nvSpPr>
        <dsp:cNvPr id="0" name=""/>
        <dsp:cNvSpPr/>
      </dsp:nvSpPr>
      <dsp:spPr>
        <a:xfrm rot="10800000">
          <a:off x="0" y="2456160"/>
          <a:ext cx="3744416" cy="245616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Дополнительное образование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46 нарушений</a:t>
          </a:r>
          <a:endParaRPr lang="ru-RU" sz="2300" kern="1200" dirty="0"/>
        </a:p>
      </dsp:txBody>
      <dsp:txXfrm rot="10800000">
        <a:off x="0" y="3070200"/>
        <a:ext cx="3744416" cy="1842120"/>
      </dsp:txXfrm>
    </dsp:sp>
    <dsp:sp modelId="{5FBD3A08-2432-4050-B23B-B19E0EC3F467}">
      <dsp:nvSpPr>
        <dsp:cNvPr id="0" name=""/>
        <dsp:cNvSpPr/>
      </dsp:nvSpPr>
      <dsp:spPr>
        <a:xfrm rot="5400000">
          <a:off x="4388544" y="1812032"/>
          <a:ext cx="2456160" cy="374441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Общее образование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115 нарушений</a:t>
          </a:r>
          <a:endParaRPr lang="ru-RU" sz="2300" kern="1200" dirty="0"/>
        </a:p>
      </dsp:txBody>
      <dsp:txXfrm rot="-5400000">
        <a:off x="3744416" y="3070200"/>
        <a:ext cx="3744416" cy="1842120"/>
      </dsp:txXfrm>
    </dsp:sp>
    <dsp:sp modelId="{D342CBA6-A1C7-4484-97D1-AD4E40D4D802}">
      <dsp:nvSpPr>
        <dsp:cNvPr id="0" name=""/>
        <dsp:cNvSpPr/>
      </dsp:nvSpPr>
      <dsp:spPr>
        <a:xfrm>
          <a:off x="1738539" y="1615999"/>
          <a:ext cx="4011752" cy="168032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Выявлено несоответствий педагогических работников лицензионным требованиям</a:t>
          </a:r>
          <a:endParaRPr lang="ru-RU" sz="2300" kern="1200" dirty="0"/>
        </a:p>
      </dsp:txBody>
      <dsp:txXfrm>
        <a:off x="1820565" y="1698025"/>
        <a:ext cx="3847700" cy="15162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48239-1234-4CE6-A69A-327D788EA8FD}">
      <dsp:nvSpPr>
        <dsp:cNvPr id="0" name=""/>
        <dsp:cNvSpPr/>
      </dsp:nvSpPr>
      <dsp:spPr>
        <a:xfrm rot="16200000">
          <a:off x="644128" y="-637471"/>
          <a:ext cx="2456160" cy="374441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Среднее профессиональное образование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</a:t>
          </a:r>
          <a:endParaRPr lang="ru-RU" sz="2100" kern="1200" dirty="0"/>
        </a:p>
      </dsp:txBody>
      <dsp:txXfrm rot="5400000">
        <a:off x="-1" y="6657"/>
        <a:ext cx="3744416" cy="1842120"/>
      </dsp:txXfrm>
    </dsp:sp>
    <dsp:sp modelId="{464D4802-BD2E-4921-985C-E041AE100CF1}">
      <dsp:nvSpPr>
        <dsp:cNvPr id="0" name=""/>
        <dsp:cNvSpPr/>
      </dsp:nvSpPr>
      <dsp:spPr>
        <a:xfrm>
          <a:off x="3744416" y="0"/>
          <a:ext cx="3744416" cy="245616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Дошкольное </a:t>
          </a:r>
          <a:r>
            <a:rPr lang="ru-RU" sz="2100" kern="1200" dirty="0" smtClean="0"/>
            <a:t>образование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</a:t>
          </a:r>
          <a:endParaRPr lang="ru-RU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3744416" y="0"/>
        <a:ext cx="3744416" cy="1842120"/>
      </dsp:txXfrm>
    </dsp:sp>
    <dsp:sp modelId="{954D5B42-FABD-4630-AE72-C03D2A2B1EE6}">
      <dsp:nvSpPr>
        <dsp:cNvPr id="0" name=""/>
        <dsp:cNvSpPr/>
      </dsp:nvSpPr>
      <dsp:spPr>
        <a:xfrm rot="10800000">
          <a:off x="0" y="2456160"/>
          <a:ext cx="3744416" cy="245616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Дополнительное образование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10800000">
        <a:off x="0" y="3070200"/>
        <a:ext cx="3744416" cy="1842120"/>
      </dsp:txXfrm>
    </dsp:sp>
    <dsp:sp modelId="{5FBD3A08-2432-4050-B23B-B19E0EC3F467}">
      <dsp:nvSpPr>
        <dsp:cNvPr id="0" name=""/>
        <dsp:cNvSpPr/>
      </dsp:nvSpPr>
      <dsp:spPr>
        <a:xfrm rot="5400000">
          <a:off x="4388544" y="1812032"/>
          <a:ext cx="2456160" cy="374441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Общее образование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16 </a:t>
          </a:r>
          <a:endParaRPr lang="ru-RU" sz="2100" kern="1200" dirty="0"/>
        </a:p>
      </dsp:txBody>
      <dsp:txXfrm rot="-5400000">
        <a:off x="3744416" y="3070200"/>
        <a:ext cx="3744416" cy="1842120"/>
      </dsp:txXfrm>
    </dsp:sp>
    <dsp:sp modelId="{D342CBA6-A1C7-4484-97D1-AD4E40D4D802}">
      <dsp:nvSpPr>
        <dsp:cNvPr id="0" name=""/>
        <dsp:cNvSpPr/>
      </dsp:nvSpPr>
      <dsp:spPr>
        <a:xfrm>
          <a:off x="1738539" y="1615999"/>
          <a:ext cx="4011752" cy="168032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Возбуждено административных делопроизводств по ст.19.20 КоАП РФ</a:t>
          </a:r>
          <a:endParaRPr lang="ru-RU" sz="2100" kern="1200" dirty="0"/>
        </a:p>
      </dsp:txBody>
      <dsp:txXfrm>
        <a:off x="1820565" y="1698025"/>
        <a:ext cx="3847700" cy="1516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39DB2-723E-472D-8958-0F1BFC8CA39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AEFAD-2EEF-43ED-A1F1-063E07F46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021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03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866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2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81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7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528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78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76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7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50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4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7EC-6DCF-4084-AA26-F69A483B9A81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AE40E-94EE-4D45-92B6-4BB03111C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0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4752528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Правовая </a:t>
            </a:r>
            <a:r>
              <a:rPr lang="ru-RU" sz="3200" dirty="0"/>
              <a:t>регламентация деятельности педагогических работников</a:t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55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п</a:t>
            </a:r>
            <a:r>
              <a:rPr lang="ru-RU" sz="2400" b="1" dirty="0"/>
              <a:t>. «д» ч. 6 </a:t>
            </a:r>
            <a:r>
              <a:rPr lang="ru-RU" sz="2400" b="1" dirty="0" smtClean="0"/>
              <a:t>Постановления </a:t>
            </a:r>
            <a:r>
              <a:rPr lang="ru-RU" sz="2400" b="1" dirty="0"/>
              <a:t>Правительства РФ от 28.10.2013 N 966</a:t>
            </a:r>
            <a:br>
              <a:rPr lang="ru-RU" sz="2400" b="1" dirty="0"/>
            </a:br>
            <a:r>
              <a:rPr lang="ru-RU" sz="2400" b="1" dirty="0"/>
              <a:t>"О лицензировании образовательной </a:t>
            </a:r>
            <a:r>
              <a:rPr lang="ru-RU" sz="2400" b="1" dirty="0" smtClean="0"/>
              <a:t>деятельности» 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Лицензионное </a:t>
            </a:r>
            <a:r>
              <a:rPr lang="ru-RU" sz="2400" b="1" dirty="0"/>
              <a:t>требование - </a:t>
            </a:r>
            <a:r>
              <a:rPr lang="ru-RU" sz="2400" b="1" dirty="0" smtClean="0"/>
              <a:t>наличие педагогических работников</a:t>
            </a:r>
            <a:endParaRPr lang="ru-RU" sz="2400" b="1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0160869"/>
              </p:ext>
            </p:extLst>
          </p:nvPr>
        </p:nvGraphicFramePr>
        <p:xfrm>
          <a:off x="1475656" y="1484784"/>
          <a:ext cx="68407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323528" y="3501008"/>
            <a:ext cx="158417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 </a:t>
            </a:r>
            <a:r>
              <a:rPr lang="ru-RU" b="1" dirty="0"/>
              <a:t>соответствии с №</a:t>
            </a:r>
            <a:r>
              <a:rPr lang="ru-RU" b="1" dirty="0" smtClean="0"/>
              <a:t>99-ФЗ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9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60617058"/>
              </p:ext>
            </p:extLst>
          </p:nvPr>
        </p:nvGraphicFramePr>
        <p:xfrm>
          <a:off x="1475656" y="1484784"/>
          <a:ext cx="69127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п</a:t>
            </a:r>
            <a:r>
              <a:rPr lang="ru-RU" sz="2400" b="1" dirty="0"/>
              <a:t>. «д» ч. 6 </a:t>
            </a:r>
            <a:r>
              <a:rPr lang="ru-RU" sz="2400" b="1" dirty="0" smtClean="0"/>
              <a:t>Постановления </a:t>
            </a:r>
            <a:r>
              <a:rPr lang="ru-RU" sz="2400" b="1" dirty="0"/>
              <a:t>Правительства РФ от 28.10.2013 N 966</a:t>
            </a:r>
            <a:br>
              <a:rPr lang="ru-RU" sz="2400" b="1" dirty="0"/>
            </a:br>
            <a:r>
              <a:rPr lang="ru-RU" sz="2400" b="1" dirty="0"/>
              <a:t>"О лицензировании образовательной </a:t>
            </a:r>
            <a:r>
              <a:rPr lang="ru-RU" sz="2400" b="1" dirty="0" smtClean="0"/>
              <a:t>деятельности» 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Лицензионное требование - </a:t>
            </a:r>
            <a:r>
              <a:rPr lang="ru-RU" sz="2400" b="1" dirty="0" smtClean="0"/>
              <a:t>наличие педагогических работников</a:t>
            </a:r>
            <a:endParaRPr lang="ru-RU" sz="2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5872" y="3577332"/>
            <a:ext cx="182795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д</a:t>
            </a:r>
            <a:r>
              <a:rPr lang="ru-RU" sz="1600" b="1" dirty="0" smtClean="0"/>
              <a:t>ополнительные нормативные 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60994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Лицензионное требование - </a:t>
            </a:r>
            <a:br>
              <a:rPr lang="ru-RU" sz="2400" b="1" dirty="0" smtClean="0"/>
            </a:br>
            <a:r>
              <a:rPr lang="ru-RU" sz="2400" b="1" dirty="0" smtClean="0"/>
              <a:t>п</a:t>
            </a:r>
            <a:r>
              <a:rPr lang="ru-RU" sz="2400" b="1" dirty="0"/>
              <a:t>. «д» ч. 6 </a:t>
            </a:r>
            <a:r>
              <a:rPr lang="ru-RU" sz="2400" b="1" dirty="0" smtClean="0"/>
              <a:t>Постановления </a:t>
            </a:r>
            <a:r>
              <a:rPr lang="ru-RU" sz="2400" b="1" dirty="0"/>
              <a:t>Правительства РФ от 28.10.2013 N 966</a:t>
            </a:r>
            <a:br>
              <a:rPr lang="ru-RU" sz="2400" b="1" dirty="0"/>
            </a:br>
            <a:r>
              <a:rPr lang="ru-RU" sz="2400" b="1" dirty="0"/>
              <a:t>"О лицензировании образовательной деятельности</a:t>
            </a:r>
            <a:r>
              <a:rPr lang="ru-RU" sz="2400" b="1" dirty="0" smtClean="0"/>
              <a:t>"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053062"/>
              </p:ext>
            </p:extLst>
          </p:nvPr>
        </p:nvGraphicFramePr>
        <p:xfrm>
          <a:off x="457200" y="1600200"/>
          <a:ext cx="8229600" cy="4565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330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Федеральный закон от 29.12.2012 N 273-ФЗ</a:t>
            </a:r>
            <a:br>
              <a:rPr lang="ru-RU" sz="2400" b="1" dirty="0"/>
            </a:br>
            <a:r>
              <a:rPr lang="ru-RU" sz="2400" b="1" dirty="0" smtClean="0"/>
              <a:t>"</a:t>
            </a:r>
            <a:r>
              <a:rPr lang="ru-RU" sz="2400" b="1" dirty="0"/>
              <a:t>Об образовании в Российской Федерации</a:t>
            </a:r>
            <a:r>
              <a:rPr lang="ru-RU" sz="2400" b="1" dirty="0" smtClean="0"/>
              <a:t>"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417342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353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ru-RU" sz="2000" b="1" dirty="0" smtClean="0">
                <a:solidFill>
                  <a:srgbClr val="FF0000"/>
                </a:solidFill>
              </a:rPr>
              <a:t>Документы, устанавливающие квалификационные требования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к педагогическим работникам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170146"/>
              </p:ext>
            </p:extLst>
          </p:nvPr>
        </p:nvGraphicFramePr>
        <p:xfrm>
          <a:off x="467544" y="1484784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871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</a:rPr>
              <a:t>Документы, устанавливающие квалификационные требования </a:t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к педагогическим работникам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10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468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Педагогическая деятельность по реализации программ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дошкольного</a:t>
            </a:r>
            <a:r>
              <a:rPr lang="ru-RU" sz="2000" b="1" dirty="0" smtClean="0"/>
              <a:t> образования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smtClean="0">
                <a:latin typeface="+mj-lt"/>
              </a:rPr>
              <a:t>Необходимые </a:t>
            </a:r>
            <a:r>
              <a:rPr lang="ru-RU" sz="2100" b="1" i="1" dirty="0" smtClean="0">
                <a:latin typeface="+mj-lt"/>
              </a:rPr>
              <a:t>умения</a:t>
            </a:r>
            <a:r>
              <a:rPr lang="ru-RU" sz="2100" dirty="0" smtClean="0">
                <a:latin typeface="+mj-lt"/>
              </a:rPr>
              <a:t>:</a:t>
            </a:r>
          </a:p>
          <a:p>
            <a:pPr>
              <a:buFontTx/>
              <a:buChar char="-"/>
            </a:pPr>
            <a:r>
              <a:rPr lang="ru-RU" sz="2100" dirty="0" smtClean="0">
                <a:latin typeface="+mj-lt"/>
              </a:rPr>
              <a:t>Организовывать виды деятельности, осуществляемые в раннем и дошкольном возрасте;</a:t>
            </a:r>
          </a:p>
          <a:p>
            <a:pPr>
              <a:buFontTx/>
              <a:buChar char="-"/>
            </a:pPr>
            <a:r>
              <a:rPr lang="ru-RU" sz="2100" dirty="0" smtClean="0">
                <a:latin typeface="+mj-lt"/>
              </a:rPr>
              <a:t>Применять методы физического, познавательного и личностного развития детей раннего и дошкольного возраста;</a:t>
            </a:r>
          </a:p>
          <a:p>
            <a:pPr>
              <a:buFontTx/>
              <a:buChar char="-"/>
            </a:pPr>
            <a:r>
              <a:rPr lang="ru-RU" sz="2100" dirty="0" smtClean="0">
                <a:latin typeface="+mj-lt"/>
              </a:rPr>
              <a:t>Владеть всеми видами развивающих деятельностей дошкольника (игровой, продуктивной, познавательно-исследовательской)</a:t>
            </a:r>
          </a:p>
          <a:p>
            <a:pPr marL="0" indent="0">
              <a:buNone/>
            </a:pPr>
            <a:r>
              <a:rPr lang="ru-RU" sz="2100" dirty="0">
                <a:latin typeface="+mj-lt"/>
              </a:rPr>
              <a:t>Необходимые </a:t>
            </a:r>
            <a:r>
              <a:rPr lang="ru-RU" sz="2100" b="1" i="1" dirty="0" smtClean="0">
                <a:latin typeface="+mj-lt"/>
              </a:rPr>
              <a:t>знания</a:t>
            </a:r>
            <a:r>
              <a:rPr lang="ru-RU" sz="2100" dirty="0" smtClean="0">
                <a:latin typeface="+mj-lt"/>
              </a:rPr>
              <a:t>:</a:t>
            </a:r>
            <a:endParaRPr lang="ru-RU" sz="2100" dirty="0">
              <a:latin typeface="+mj-lt"/>
            </a:endParaRPr>
          </a:p>
          <a:p>
            <a:pPr>
              <a:buFontTx/>
              <a:buChar char="-"/>
            </a:pPr>
            <a:r>
              <a:rPr lang="ru-RU" sz="2100" dirty="0">
                <a:latin typeface="+mj-lt"/>
              </a:rPr>
              <a:t>Специфика дошкольного образования и особенностей организации работы с детьми раннего и дошкольного возраста;</a:t>
            </a:r>
          </a:p>
          <a:p>
            <a:pPr>
              <a:buFontTx/>
              <a:buChar char="-"/>
            </a:pPr>
            <a:r>
              <a:rPr lang="ru-RU" sz="2100" dirty="0">
                <a:latin typeface="+mj-lt"/>
              </a:rPr>
              <a:t>Основные психологические подходы, основы дошкольной педагогики, включая классические системы дошкольного </a:t>
            </a:r>
            <a:r>
              <a:rPr lang="ru-RU" sz="2100" dirty="0" smtClean="0">
                <a:latin typeface="+mj-lt"/>
              </a:rPr>
              <a:t>воспитания</a:t>
            </a:r>
            <a:endParaRPr lang="ru-RU" sz="2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16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Педагогическая деятельность по реализации программ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основного </a:t>
            </a:r>
            <a:r>
              <a:rPr lang="ru-RU" sz="2000" b="1" dirty="0">
                <a:solidFill>
                  <a:srgbClr val="FF0000"/>
                </a:solidFill>
              </a:rPr>
              <a:t>и среднего общего </a:t>
            </a:r>
            <a:r>
              <a:rPr lang="ru-RU" sz="2000" b="1" dirty="0" smtClean="0"/>
              <a:t>образования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100" dirty="0" smtClean="0"/>
              <a:t>Необходимые </a:t>
            </a:r>
            <a:r>
              <a:rPr lang="ru-RU" sz="2100" b="1" i="1" dirty="0" smtClean="0"/>
              <a:t>умения</a:t>
            </a:r>
            <a:r>
              <a:rPr lang="ru-RU" sz="2100" dirty="0" smtClean="0"/>
              <a:t>:</a:t>
            </a:r>
          </a:p>
          <a:p>
            <a:pPr>
              <a:buFontTx/>
              <a:buChar char="-"/>
            </a:pPr>
            <a:r>
              <a:rPr lang="ru-RU" sz="2100" dirty="0" smtClean="0"/>
              <a:t>Разрабатывать рабочую программу по предмету, курсу на основе примерных основных общеобразовательных  программ;</a:t>
            </a:r>
          </a:p>
          <a:p>
            <a:pPr>
              <a:buFontTx/>
              <a:buChar char="-"/>
            </a:pPr>
            <a:r>
              <a:rPr lang="ru-RU" sz="2100" dirty="0" smtClean="0"/>
              <a:t>разрабатывать и реализовывать проблемное обучение, осуществлять связь обучения по предмету (курсу, программе) с практикой, обсуждать с обучающимися актуальные события современности;</a:t>
            </a:r>
          </a:p>
          <a:p>
            <a:pPr>
              <a:buFontTx/>
              <a:buChar char="-"/>
            </a:pPr>
            <a:r>
              <a:rPr lang="ru-RU" sz="2100" dirty="0" smtClean="0"/>
              <a:t>использовать разнообразные формы, приемы, методы и средства обучения, в том числе по индивидуальным учебным планам, ускоренным курсам в рамках ФГОС</a:t>
            </a:r>
          </a:p>
          <a:p>
            <a:pPr marL="0" indent="0">
              <a:buNone/>
            </a:pPr>
            <a:r>
              <a:rPr lang="ru-RU" sz="2100" dirty="0"/>
              <a:t>Необходимые </a:t>
            </a:r>
            <a:r>
              <a:rPr lang="ru-RU" sz="2100" b="1" i="1" dirty="0" smtClean="0"/>
              <a:t>знания</a:t>
            </a:r>
            <a:r>
              <a:rPr lang="ru-RU" sz="2100" dirty="0" smtClean="0"/>
              <a:t>:</a:t>
            </a:r>
            <a:endParaRPr lang="ru-RU" sz="2100" dirty="0"/>
          </a:p>
          <a:p>
            <a:pPr>
              <a:buFontTx/>
              <a:buChar char="-"/>
            </a:pPr>
            <a:r>
              <a:rPr lang="ru-RU" sz="2100" dirty="0"/>
              <a:t>Программы и учебники по преподаваемому предмету;</a:t>
            </a:r>
          </a:p>
          <a:p>
            <a:pPr>
              <a:buFontTx/>
              <a:buChar char="-"/>
            </a:pPr>
            <a:r>
              <a:rPr lang="ru-RU" sz="2100" dirty="0"/>
              <a:t>Теория и методы управления образовательными системами, методика учебной и воспитательной работы, требования к оснащению и оборудованию учебных кабинетов и подсобных помещений к ним, средства обучения и их дидактические </a:t>
            </a:r>
            <a:r>
              <a:rPr lang="ru-RU" sz="2100" dirty="0" smtClean="0"/>
              <a:t>возможности</a:t>
            </a:r>
          </a:p>
          <a:p>
            <a:pPr marL="0" indent="0">
              <a:buNone/>
            </a:pPr>
            <a:endParaRPr lang="ru-RU" sz="2100" dirty="0" smtClean="0"/>
          </a:p>
          <a:p>
            <a:pPr marL="457200" indent="-457200">
              <a:buAutoNum type="arabicParenR"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28949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/>
              <a:t>направление подготовки </a:t>
            </a:r>
            <a:r>
              <a:rPr lang="ru-RU" sz="1800" b="1" dirty="0" smtClean="0"/>
              <a:t>«Образование </a:t>
            </a:r>
            <a:r>
              <a:rPr lang="ru-RU" sz="1800" b="1" dirty="0"/>
              <a:t>и </a:t>
            </a:r>
            <a:r>
              <a:rPr lang="ru-RU" sz="1800" b="1" dirty="0" smtClean="0"/>
              <a:t>педагогика». </a:t>
            </a:r>
            <a:br>
              <a:rPr lang="ru-RU" sz="1800" b="1" dirty="0" smtClean="0"/>
            </a:br>
            <a:r>
              <a:rPr lang="ru-RU" sz="1800" b="1" dirty="0" smtClean="0"/>
              <a:t>Высшее образование</a:t>
            </a:r>
            <a:endParaRPr lang="ru-RU" sz="1800" b="1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0"/>
            <a:ext cx="8229600" cy="506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/>
              <a:t>Укрупненная группа специальностей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/>
              <a:t>«Образование и педагогические науки» (44.00.00)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 smtClean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Направления подготовки: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«Педагогическое образование»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«Психолого-педагогическое образование»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«Специальное (дефектологическое) образование»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«Профессиональное обучение (по отраслям)»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«Педагогическое образование (с двумя профилями подготовки)»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 smtClean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Направленность (профиль) образования: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/>
              <a:t>в соответствии с  примерными основными образовательными программами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13810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/>
              <a:t>направление подготовки </a:t>
            </a:r>
            <a:r>
              <a:rPr lang="ru-RU" sz="1800" b="1" dirty="0" smtClean="0"/>
              <a:t>«Образование </a:t>
            </a:r>
            <a:r>
              <a:rPr lang="ru-RU" sz="1800" b="1" dirty="0"/>
              <a:t>и </a:t>
            </a:r>
            <a:r>
              <a:rPr lang="ru-RU" sz="1800" b="1" dirty="0" smtClean="0"/>
              <a:t>педагогика». </a:t>
            </a:r>
            <a:br>
              <a:rPr lang="ru-RU" sz="1800" b="1" dirty="0" smtClean="0"/>
            </a:br>
            <a:r>
              <a:rPr lang="ru-RU" sz="1800" b="1" dirty="0" smtClean="0"/>
              <a:t>Среднее профессиональное образование</a:t>
            </a:r>
            <a:endParaRPr lang="ru-RU" sz="1800" b="1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0"/>
            <a:ext cx="8229600" cy="506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Дошкольное </a:t>
            </a:r>
            <a:r>
              <a:rPr lang="ru-RU" sz="1800" dirty="0"/>
              <a:t>образование	</a:t>
            </a:r>
          </a:p>
          <a:p>
            <a:pPr algn="ctr"/>
            <a:r>
              <a:rPr lang="ru-RU" sz="1800" dirty="0"/>
              <a:t>Преподавание в начальных классах	</a:t>
            </a:r>
          </a:p>
          <a:p>
            <a:pPr algn="ctr"/>
            <a:r>
              <a:rPr lang="ru-RU" sz="1800" dirty="0"/>
              <a:t>Педагогика дополнительного образования	</a:t>
            </a:r>
          </a:p>
          <a:p>
            <a:pPr algn="ctr"/>
            <a:r>
              <a:rPr lang="ru-RU" sz="1800" dirty="0"/>
              <a:t>Специальное дошкольное образование	</a:t>
            </a:r>
          </a:p>
          <a:p>
            <a:pPr algn="ctr"/>
            <a:r>
              <a:rPr lang="ru-RU" sz="1800" dirty="0"/>
              <a:t>Коррекционная педагогика в начальном образовании	</a:t>
            </a:r>
          </a:p>
          <a:p>
            <a:pPr algn="ctr"/>
            <a:r>
              <a:rPr lang="ru-RU" sz="1800" dirty="0"/>
              <a:t>Профессиональное обучение (по отраслям)	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4759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направление подготовки </a:t>
            </a:r>
            <a:r>
              <a:rPr lang="ru-RU" sz="2400" b="1" dirty="0" smtClean="0"/>
              <a:t>«Образование </a:t>
            </a:r>
            <a:r>
              <a:rPr lang="ru-RU" sz="2400" b="1" dirty="0"/>
              <a:t>и </a:t>
            </a:r>
            <a:r>
              <a:rPr lang="ru-RU" sz="2400" b="1" dirty="0" smtClean="0"/>
              <a:t>педагогика»</a:t>
            </a:r>
            <a:endParaRPr lang="ru-RU" sz="24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21468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31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1800" b="1" dirty="0"/>
              <a:t>направление подготовки </a:t>
            </a:r>
            <a:r>
              <a:rPr lang="ru-RU" sz="1800" b="1" dirty="0" smtClean="0"/>
              <a:t>«Образование </a:t>
            </a:r>
            <a:r>
              <a:rPr lang="ru-RU" sz="1800" b="1" dirty="0"/>
              <a:t>и педагогика"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30886054"/>
              </p:ext>
            </p:extLst>
          </p:nvPr>
        </p:nvGraphicFramePr>
        <p:xfrm>
          <a:off x="611560" y="1397000"/>
          <a:ext cx="8064896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633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Особые </a:t>
            </a:r>
            <a:r>
              <a:rPr lang="ru-RU" sz="2800" b="1" dirty="0" smtClean="0"/>
              <a:t>условия: лица, не имеющие специальной подготовки или стажа работы</a:t>
            </a:r>
            <a:endParaRPr lang="ru-RU" sz="28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39486066"/>
              </p:ext>
            </p:extLst>
          </p:nvPr>
        </p:nvGraphicFramePr>
        <p:xfrm>
          <a:off x="827584" y="1397000"/>
          <a:ext cx="691276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75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38473952"/>
              </p:ext>
            </p:extLst>
          </p:nvPr>
        </p:nvGraphicFramePr>
        <p:xfrm>
          <a:off x="719572" y="1442046"/>
          <a:ext cx="770485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Особые условия: лица, не имеющие специальной подготовки или стажа работы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8499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55" name="Схема 54"/>
          <p:cNvGraphicFramePr/>
          <p:nvPr>
            <p:extLst>
              <p:ext uri="{D42A27DB-BD31-4B8C-83A1-F6EECF244321}">
                <p14:modId xmlns:p14="http://schemas.microsoft.com/office/powerpoint/2010/main" val="3073614517"/>
              </p:ext>
            </p:extLst>
          </p:nvPr>
        </p:nvGraphicFramePr>
        <p:xfrm>
          <a:off x="837928" y="1700808"/>
          <a:ext cx="748883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Заголовок 6"/>
          <p:cNvSpPr>
            <a:spLocks noGrp="1"/>
          </p:cNvSpPr>
          <p:nvPr>
            <p:ph type="title"/>
          </p:nvPr>
        </p:nvSpPr>
        <p:spPr>
          <a:xfrm>
            <a:off x="466180" y="2890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Нарушения, выявленные в ходе плановых проверок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87201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55" name="Схема 54"/>
          <p:cNvGraphicFramePr/>
          <p:nvPr>
            <p:extLst>
              <p:ext uri="{D42A27DB-BD31-4B8C-83A1-F6EECF244321}">
                <p14:modId xmlns:p14="http://schemas.microsoft.com/office/powerpoint/2010/main" val="3127962575"/>
              </p:ext>
            </p:extLst>
          </p:nvPr>
        </p:nvGraphicFramePr>
        <p:xfrm>
          <a:off x="837928" y="1403648"/>
          <a:ext cx="748883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66180" y="2890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Нарушения, выявленные в ходе плановых проверок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38475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Кадровый состав </a:t>
            </a:r>
            <a:br>
              <a:rPr lang="ru-RU" sz="3200" dirty="0" smtClean="0"/>
            </a:br>
            <a:r>
              <a:rPr lang="ru-RU" sz="3200" dirty="0" err="1" smtClean="0"/>
              <a:t>Бавлинского</a:t>
            </a:r>
            <a:r>
              <a:rPr lang="ru-RU" sz="3200" dirty="0" smtClean="0"/>
              <a:t> муниципального района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072279"/>
              </p:ext>
            </p:extLst>
          </p:nvPr>
        </p:nvGraphicFramePr>
        <p:xfrm>
          <a:off x="827584" y="1484784"/>
          <a:ext cx="7604680" cy="5047404"/>
        </p:xfrm>
        <a:graphic>
          <a:graphicData uri="http://schemas.openxmlformats.org/drawingml/2006/table">
            <a:tbl>
              <a:tblPr firstRow="1" firstCol="1" bandRow="1"/>
              <a:tblGrid>
                <a:gridCol w="277169"/>
                <a:gridCol w="3251223"/>
                <a:gridCol w="1296144"/>
                <a:gridCol w="1224136"/>
                <a:gridCol w="1556008"/>
              </a:tblGrid>
              <a:tr h="3017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Показатель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Дошкольное образование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Общее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образование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Дополнительное образование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65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Педагогические работники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7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1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Количество педагогических работников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224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399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11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2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</a:rPr>
                        <a:t>Количество педагогических работников с высшим образованием по направлению подготовки «Образование и педагогика»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123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342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6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3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Количество педагогических работников со средним профессиональным образованием по направлению подготовки «Образование и педагогика»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</a:rPr>
                        <a:t>101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54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5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4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Количество педагогических работников с высшим образованием по другим направлениям подготовки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18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2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5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Количество педагогических работников со средним профессиональным образованием по другим направлениям подготовки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12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2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</a:rPr>
                        <a:t>Количество педагогических работников, не имеющих профессионального образования (имеющих среднее общее образование)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Calibri"/>
                        </a:rPr>
                        <a:t>1</a:t>
                      </a:r>
                      <a:endParaRPr lang="ru-RU" sz="14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73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Статья </a:t>
            </a:r>
            <a:r>
              <a:rPr lang="ru-RU" sz="2000" b="1" dirty="0" smtClean="0"/>
              <a:t>48 Закона </a:t>
            </a:r>
            <a:r>
              <a:rPr lang="ru-RU" sz="2000" b="1" dirty="0"/>
              <a:t>об образовании</a:t>
            </a:r>
            <a:r>
              <a:rPr lang="ru-RU" sz="2000" b="1"/>
              <a:t>. </a:t>
            </a:r>
            <a:r>
              <a:rPr lang="ru-RU" sz="2000" b="1" smtClean="0"/>
              <a:t/>
            </a:r>
            <a:br>
              <a:rPr lang="ru-RU" sz="2000" b="1" smtClean="0"/>
            </a:br>
            <a:r>
              <a:rPr lang="ru-RU" sz="2000" b="1" smtClean="0"/>
              <a:t>Обязанности </a:t>
            </a:r>
            <a:r>
              <a:rPr lang="ru-RU" sz="2000" b="1" dirty="0" smtClean="0"/>
              <a:t>и ответственность педагогических </a:t>
            </a:r>
            <a:r>
              <a:rPr lang="ru-RU" sz="2000" b="1" dirty="0" smtClean="0"/>
              <a:t>работников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Педагогические работники обязаны:</a:t>
            </a:r>
          </a:p>
          <a:p>
            <a:r>
              <a:rPr lang="ru-RU" sz="2400" dirty="0" smtClean="0"/>
              <a:t>осуществлять свою деятельность на высоком профессиональном уровне;</a:t>
            </a:r>
          </a:p>
          <a:p>
            <a:r>
              <a:rPr lang="ru-RU" sz="2400" dirty="0" smtClean="0"/>
              <a:t>Применять педагогически обоснованные и обеспечивающие высокое качество образования формы, методы обучения и воспитания</a:t>
            </a:r>
          </a:p>
          <a:p>
            <a:r>
              <a:rPr lang="ru-RU" sz="2400" dirty="0" smtClean="0"/>
              <a:t>Систематически повышать свой профессиональный уровень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612278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934</Words>
  <Application>Microsoft Office PowerPoint</Application>
  <PresentationFormat>Экран (4:3)</PresentationFormat>
  <Paragraphs>164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Правовая регламентация деятельности педагогических работников </vt:lpstr>
      <vt:lpstr>п. «д» ч. 6 Постановления Правительства РФ от 28.10.2013 N 966 "О лицензировании образовательной деятельности»   Лицензионное требование - наличие педагогических работников</vt:lpstr>
      <vt:lpstr>п. «д» ч. 6 Постановления Правительства РФ от 28.10.2013 N 966 "О лицензировании образовательной деятельности»   Лицензионное требование - наличие педагогических работников</vt:lpstr>
      <vt:lpstr>Лицензионное требование -  п. «д» ч. 6 Постановления Правительства РФ от 28.10.2013 N 966 "О лицензировании образовательной деятельности"</vt:lpstr>
      <vt:lpstr>Федеральный закон от 29.12.2012 N 273-ФЗ "Об образовании в Российской Федерации"</vt:lpstr>
      <vt:lpstr>Документы, устанавливающие квалификационные требования  к педагогическим работникам</vt:lpstr>
      <vt:lpstr>Документы, устанавливающие квалификационные требования  к педагогическим работникам</vt:lpstr>
      <vt:lpstr>Педагогическая деятельность по реализации программ  дошкольного образования</vt:lpstr>
      <vt:lpstr>Педагогическая деятельность по реализации программ  основного и среднего общего образования</vt:lpstr>
      <vt:lpstr>направление подготовки «Образование и педагогика».  Высшее образование</vt:lpstr>
      <vt:lpstr>направление подготовки «Образование и педагогика».  Среднее профессиональное образование</vt:lpstr>
      <vt:lpstr>направление подготовки «Образование и педагогика»</vt:lpstr>
      <vt:lpstr>направление подготовки «Образование и педагогика"</vt:lpstr>
      <vt:lpstr>Особые условия: лица, не имеющие специальной подготовки или стажа работы</vt:lpstr>
      <vt:lpstr>Презентация PowerPoint</vt:lpstr>
      <vt:lpstr>Нарушения, выявленные в ходе плановых проверок</vt:lpstr>
      <vt:lpstr>Нарушения, выявленные в ходе плановых проверок</vt:lpstr>
      <vt:lpstr>Кадровый состав  Бавлинского муниципального района</vt:lpstr>
      <vt:lpstr>Статья 48 Закона об образовании.  Обязанности и ответственность педагогических работников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сагеева гульнара</dc:creator>
  <cp:lastModifiedBy>сагеева гульнара</cp:lastModifiedBy>
  <cp:revision>139</cp:revision>
  <cp:lastPrinted>2015-11-06T08:09:39Z</cp:lastPrinted>
  <dcterms:created xsi:type="dcterms:W3CDTF">2015-11-04T11:47:04Z</dcterms:created>
  <dcterms:modified xsi:type="dcterms:W3CDTF">2015-11-16T12:26:18Z</dcterms:modified>
</cp:coreProperties>
</file>