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2070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7610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7533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7727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898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674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2373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778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3326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583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033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AA031-792E-4B17-B644-F518C8CE71F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C9806-0C1F-4B5B-9062-6AA78DED8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1290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305" y="116632"/>
            <a:ext cx="2618363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9859" y="2924944"/>
            <a:ext cx="2711366" cy="368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8146"/>
          <a:stretch/>
        </p:blipFill>
        <p:spPr bwMode="auto">
          <a:xfrm>
            <a:off x="49516" y="3933056"/>
            <a:ext cx="2891940" cy="2893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 descr="D:\театр\фотографии\Кадр MVI_5182 (00-13-23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2" t="10929" r="10863"/>
          <a:stretch/>
        </p:blipFill>
        <p:spPr bwMode="auto">
          <a:xfrm>
            <a:off x="5060349" y="116632"/>
            <a:ext cx="396501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театр\фотографии\Кадр MVI_5182 (00-00-44)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00" t="16796" r="17047"/>
          <a:stretch/>
        </p:blipFill>
        <p:spPr bwMode="auto">
          <a:xfrm>
            <a:off x="3059832" y="4869160"/>
            <a:ext cx="3073874" cy="187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:\театр\фотографии\uSU9duZik5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8485" y="146373"/>
            <a:ext cx="213195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569"/>
          <a:stretch/>
        </p:blipFill>
        <p:spPr bwMode="auto">
          <a:xfrm>
            <a:off x="2830961" y="2564904"/>
            <a:ext cx="3374753" cy="223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635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ашний\Desktop\теар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36057"/>
            <a:ext cx="2566367" cy="363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омашний\Desktop\театр 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1"/>
            <a:ext cx="2243850" cy="316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театр\zXTZ9BSRba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44" t="6586" r="26649" b="5195"/>
          <a:stretch/>
        </p:blipFill>
        <p:spPr bwMode="auto">
          <a:xfrm>
            <a:off x="5535885" y="116632"/>
            <a:ext cx="3438525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театр\P-9ejF_bTA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85" t="37940" r="22239" b="-1323"/>
          <a:stretch/>
        </p:blipFill>
        <p:spPr bwMode="auto">
          <a:xfrm>
            <a:off x="2462810" y="4562288"/>
            <a:ext cx="3600451" cy="216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театр\QmmtZiuXIWo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063" t="40802" r="31532" b="639"/>
          <a:stretch/>
        </p:blipFill>
        <p:spPr bwMode="auto">
          <a:xfrm>
            <a:off x="2524495" y="118939"/>
            <a:ext cx="283879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театр\V1Qnh9gNpLw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17" t="5257" r="8891" b="1236"/>
          <a:stretch/>
        </p:blipFill>
        <p:spPr bwMode="auto">
          <a:xfrm>
            <a:off x="141637" y="3429000"/>
            <a:ext cx="2157406" cy="330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75" b="12153"/>
          <a:stretch/>
        </p:blipFill>
        <p:spPr bwMode="auto">
          <a:xfrm>
            <a:off x="2405661" y="2727809"/>
            <a:ext cx="3657600" cy="1957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6568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Домашний</dc:creator>
  <cp:lastModifiedBy>Lenovo</cp:lastModifiedBy>
  <cp:revision>4</cp:revision>
  <dcterms:created xsi:type="dcterms:W3CDTF">2017-04-18T16:49:53Z</dcterms:created>
  <dcterms:modified xsi:type="dcterms:W3CDTF">2022-11-11T16:20:15Z</dcterms:modified>
</cp:coreProperties>
</file>