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9000" r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7C306-766A-4771-A7BC-402B265AD264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atterns-lines-light-bright-5120x20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24745"/>
            <a:ext cx="7772400" cy="233412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Подача заявлений</a:t>
            </a:r>
            <a:b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1 класс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637245"/>
            <a:ext cx="6400800" cy="864096"/>
          </a:xfrm>
        </p:spPr>
        <p:txBody>
          <a:bodyPr/>
          <a:lstStyle/>
          <a:p>
            <a:r>
              <a:rPr lang="ru-RU" smtClean="0"/>
              <a:t>2018-2019 </a:t>
            </a:r>
            <a:r>
              <a:rPr lang="ru-RU" dirty="0" smtClean="0"/>
              <a:t>учебный год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07288" cy="1143000"/>
          </a:xfrm>
        </p:spPr>
        <p:txBody>
          <a:bodyPr>
            <a:noAutofit/>
          </a:bodyPr>
          <a:lstStyle/>
          <a:p>
            <a:r>
              <a:rPr lang="ru-RU" sz="3800" b="1" dirty="0"/>
              <a:t>На сайтах </a:t>
            </a:r>
            <a:r>
              <a:rPr lang="ru-RU" sz="3800" b="1" dirty="0" smtClean="0"/>
              <a:t/>
            </a:r>
            <a:br>
              <a:rPr lang="ru-RU" sz="3800" b="1" dirty="0" smtClean="0"/>
            </a:br>
            <a:r>
              <a:rPr lang="ru-RU" sz="3800" b="1" dirty="0" smtClean="0"/>
              <a:t>образовательных </a:t>
            </a:r>
            <a:r>
              <a:rPr lang="ru-RU" sz="3800" b="1" dirty="0"/>
              <a:t>организаций</a:t>
            </a:r>
          </a:p>
        </p:txBody>
      </p:sp>
      <p:pic>
        <p:nvPicPr>
          <p:cNvPr id="4" name="Содержимое 3" descr="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282571"/>
            <a:ext cx="6696744" cy="5332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Обязательные требования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>Родители смогут подать заявление на приём в учреждение ТОЛЬКО через портал </a:t>
            </a:r>
            <a:r>
              <a:rPr lang="ru-RU" dirty="0" err="1"/>
              <a:t>Госуслуг</a:t>
            </a:r>
            <a:r>
              <a:rPr lang="ru-RU" dirty="0"/>
              <a:t> </a:t>
            </a:r>
            <a:r>
              <a:rPr lang="ru-RU" dirty="0" smtClean="0"/>
              <a:t>РТ </a:t>
            </a:r>
            <a:r>
              <a:rPr lang="en-US" dirty="0" smtClean="0"/>
              <a:t> </a:t>
            </a:r>
            <a:r>
              <a:rPr lang="en-US" dirty="0"/>
              <a:t>(http://uslugi.tatar.ru</a:t>
            </a:r>
            <a:r>
              <a:rPr lang="en-US" dirty="0" smtClean="0"/>
              <a:t>)</a:t>
            </a:r>
            <a:r>
              <a:rPr lang="ru-RU" dirty="0" smtClean="0"/>
              <a:t> </a:t>
            </a:r>
            <a:r>
              <a:rPr lang="ru-RU" dirty="0"/>
              <a:t>и ТОЛЬКО имея привязку </a:t>
            </a:r>
            <a:r>
              <a:rPr lang="ru-RU" dirty="0" smtClean="0"/>
              <a:t>к ЕСИА учётной записи 2 уровня.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261725"/>
            <a:ext cx="5760475" cy="5335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71800" y="2756926"/>
            <a:ext cx="532859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Вводим номер телефона и пароль для входа в личный кабинет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>
            <a:stCxn id="6" idx="0"/>
          </p:cNvCxnSpPr>
          <p:nvPr/>
        </p:nvCxnSpPr>
        <p:spPr>
          <a:xfrm flipV="1">
            <a:off x="5436096" y="1892829"/>
            <a:ext cx="1296144" cy="8640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305298"/>
            <a:ext cx="5810769" cy="5292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771800" y="2276872"/>
            <a:ext cx="5370124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 личном кабинете выбираем кнопку Образование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7" name="Прямая со стрелкой 6"/>
          <p:cNvCxnSpPr>
            <a:stCxn id="5" idx="2"/>
          </p:cNvCxnSpPr>
          <p:nvPr/>
        </p:nvCxnSpPr>
        <p:spPr>
          <a:xfrm>
            <a:off x="5456862" y="2646204"/>
            <a:ext cx="1347386" cy="14548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9" y="1600200"/>
            <a:ext cx="6435855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600200"/>
            <a:ext cx="6279866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412776"/>
            <a:ext cx="5544616" cy="5040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508787"/>
            <a:ext cx="5688632" cy="4991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Заявления будут поступать в систему ЭО раздел ДЕЛОПРОИЗВОДСТВО (АСЭД).</a:t>
            </a:r>
          </a:p>
          <a:p>
            <a:r>
              <a:rPr lang="ru-RU" dirty="0" smtClean="0"/>
              <a:t>Заполняем пустые поля заявления , сохраняем и проводим.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731837"/>
            <a:ext cx="8583297" cy="557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96</Words>
  <Application>Microsoft Office PowerPoint</Application>
  <PresentationFormat>Экран (4:3)</PresentationFormat>
  <Paragraphs>16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Подача заявлений  в 1 класс</vt:lpstr>
      <vt:lpstr>На сайтах  образовательных организаций</vt:lpstr>
      <vt:lpstr>Обязательные требования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valera</dc:creator>
  <cp:lastModifiedBy>Эльмира</cp:lastModifiedBy>
  <cp:revision>13</cp:revision>
  <dcterms:created xsi:type="dcterms:W3CDTF">2016-01-26T16:04:56Z</dcterms:created>
  <dcterms:modified xsi:type="dcterms:W3CDTF">2018-03-01T10:47:05Z</dcterms:modified>
</cp:coreProperties>
</file>