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82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r>
              <a:rPr lang="ru-RU" smtClean="0"/>
              <a:t>2017-2018 </a:t>
            </a:r>
            <a:r>
              <a:rPr lang="ru-RU" dirty="0" smtClean="0"/>
              <a:t>учебный год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143000"/>
          </a:xfrm>
        </p:spPr>
        <p:txBody>
          <a:bodyPr>
            <a:noAutofit/>
          </a:bodyPr>
          <a:lstStyle/>
          <a:p>
            <a:r>
              <a:rPr lang="ru-RU" sz="3800" b="1" dirty="0"/>
              <a:t>На сайтах </a:t>
            </a:r>
            <a:r>
              <a:rPr lang="ru-RU" sz="3800" b="1" dirty="0" smtClean="0"/>
              <a:t/>
            </a:r>
            <a:br>
              <a:rPr lang="ru-RU" sz="3800" b="1" dirty="0" smtClean="0"/>
            </a:br>
            <a:r>
              <a:rPr lang="ru-RU" sz="3800" b="1" dirty="0" smtClean="0"/>
              <a:t>образовательных </a:t>
            </a:r>
            <a:r>
              <a:rPr lang="ru-RU" sz="3800" b="1" dirty="0"/>
              <a:t>организаций</a:t>
            </a:r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282571"/>
            <a:ext cx="6696744" cy="53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731837"/>
            <a:ext cx="8583297" cy="557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96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Подача заявлений  в 1 класс</vt:lpstr>
      <vt:lpstr>На сайтах  образовательных организаций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Admin</cp:lastModifiedBy>
  <cp:revision>14</cp:revision>
  <dcterms:created xsi:type="dcterms:W3CDTF">2016-01-26T16:04:56Z</dcterms:created>
  <dcterms:modified xsi:type="dcterms:W3CDTF">2018-02-01T12:46:32Z</dcterms:modified>
</cp:coreProperties>
</file>