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08" r:id="rId3"/>
    <p:sldId id="306" r:id="rId4"/>
    <p:sldId id="276" r:id="rId5"/>
    <p:sldId id="273" r:id="rId6"/>
    <p:sldId id="297" r:id="rId7"/>
    <p:sldId id="298" r:id="rId8"/>
    <p:sldId id="299" r:id="rId9"/>
    <p:sldId id="303" r:id="rId10"/>
    <p:sldId id="300" r:id="rId11"/>
    <p:sldId id="301" r:id="rId12"/>
    <p:sldId id="304" r:id="rId13"/>
    <p:sldId id="302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062" autoAdjust="0"/>
    <p:restoredTop sz="94671" autoAdjust="0"/>
  </p:normalViewPr>
  <p:slideViewPr>
    <p:cSldViewPr>
      <p:cViewPr varScale="1">
        <p:scale>
          <a:sx n="110" d="100"/>
          <a:sy n="110" d="100"/>
        </p:scale>
        <p:origin x="126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8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6ACD09-9E79-4913-9484-ABC01583EDD5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9A99A-CA3A-43B5-AB4E-3D264197B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96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edu.tatar.ru/yutaza/karakashly/sch/read-news/1876341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МБОУ «</a:t>
            </a:r>
            <a:r>
              <a:rPr lang="ru-RU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Каракашлинская</a:t>
            </a:r>
            <a:r>
              <a:rPr 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основная общеобразовательная школа»</a:t>
            </a:r>
            <a:br>
              <a:rPr 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Ютазинского</a:t>
            </a:r>
            <a:r>
              <a:rPr 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муниципального района Республики Татарстан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indent="0" algn="ctr">
              <a:buNone/>
            </a:pP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Отчет о работе отряда РДШ</a:t>
            </a:r>
          </a:p>
          <a:p>
            <a:pPr marL="0" indent="0" algn="ctr">
              <a:buNone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з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а 2018-2019 учебный год</a:t>
            </a:r>
          </a:p>
          <a:p>
            <a:pPr marL="0" indent="0" algn="ctr"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marL="0" indent="0" algn="r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Руководитель: Ахметова Э.Ф.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261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Отряд РДШ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Командир отряда- </a:t>
            </a:r>
            <a:r>
              <a:rPr lang="ru-RU" dirty="0" err="1" smtClean="0"/>
              <a:t>Миннегулова</a:t>
            </a:r>
            <a:r>
              <a:rPr lang="ru-RU" dirty="0" smtClean="0"/>
              <a:t> </a:t>
            </a:r>
            <a:r>
              <a:rPr lang="ru-RU" dirty="0" err="1" smtClean="0"/>
              <a:t>Вилуза</a:t>
            </a:r>
            <a:endParaRPr lang="ru-RU" dirty="0" smtClean="0"/>
          </a:p>
          <a:p>
            <a:r>
              <a:rPr lang="ru-RU" dirty="0" smtClean="0"/>
              <a:t>Члены отряда- учащиеся 7-9 классов</a:t>
            </a:r>
          </a:p>
          <a:p>
            <a:r>
              <a:rPr lang="ru-RU" dirty="0" smtClean="0"/>
              <a:t>Руководитель- Ахметова Э.Ф.</a:t>
            </a:r>
          </a:p>
        </p:txBody>
      </p:sp>
    </p:spTree>
    <p:extLst>
      <p:ext uri="{BB962C8B-B14F-4D97-AF65-F5344CB8AC3E}">
        <p14:creationId xmlns:p14="http://schemas.microsoft.com/office/powerpoint/2010/main" val="230286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 отряд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- веселый и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шумный; задорный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спортивный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мобильный и умный;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- весьма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креативный; и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очень дружный!</a:t>
            </a:r>
          </a:p>
          <a:p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389446"/>
            <a:ext cx="6131024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34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23928" y="273050"/>
            <a:ext cx="4762872" cy="5853113"/>
          </a:xfrm>
        </p:spPr>
        <p:txBody>
          <a:bodyPr>
            <a:normAutofit/>
          </a:bodyPr>
          <a:lstStyle/>
          <a:p>
            <a:endParaRPr lang="ru-RU" sz="2400" dirty="0" smtClean="0"/>
          </a:p>
          <a:p>
            <a:endParaRPr lang="ru-RU" sz="2400" dirty="0"/>
          </a:p>
          <a:p>
            <a:r>
              <a:rPr lang="ru-RU" sz="2400" dirty="0" smtClean="0"/>
              <a:t>В </a:t>
            </a:r>
            <a:r>
              <a:rPr lang="ru-RU" sz="2400" dirty="0"/>
              <a:t>течение всего </a:t>
            </a:r>
            <a:r>
              <a:rPr lang="ru-RU" sz="2400" dirty="0" smtClean="0"/>
              <a:t>2018 </a:t>
            </a:r>
            <a:r>
              <a:rPr lang="ru-RU" sz="2400" dirty="0"/>
              <a:t>-</a:t>
            </a:r>
            <a:r>
              <a:rPr lang="ru-RU" sz="2400" dirty="0" smtClean="0"/>
              <a:t>2019 </a:t>
            </a:r>
            <a:r>
              <a:rPr lang="ru-RU" sz="2400" dirty="0"/>
              <a:t>учебного года активистами и лидерами РДШ были </a:t>
            </a:r>
            <a:r>
              <a:rPr lang="ru-RU" sz="2400" dirty="0" smtClean="0"/>
              <a:t>проведены </a:t>
            </a:r>
            <a:r>
              <a:rPr lang="ru-RU" sz="2400" dirty="0"/>
              <a:t>мероприятия в школе по всем четырем направлениям деятельности РДШ: </a:t>
            </a:r>
            <a:endParaRPr lang="ru-RU" sz="2400" dirty="0" smtClean="0"/>
          </a:p>
          <a:p>
            <a:r>
              <a:rPr lang="ru-RU" sz="2400" dirty="0" smtClean="0"/>
              <a:t>1</a:t>
            </a:r>
            <a:r>
              <a:rPr lang="ru-RU" sz="2400" dirty="0"/>
              <a:t>. Информационно-</a:t>
            </a:r>
            <a:r>
              <a:rPr lang="ru-RU" sz="2400" dirty="0" err="1"/>
              <a:t>медийное</a:t>
            </a:r>
            <a:r>
              <a:rPr lang="ru-RU" sz="2400" dirty="0"/>
              <a:t>; </a:t>
            </a:r>
            <a:endParaRPr lang="ru-RU" sz="2400" dirty="0" smtClean="0"/>
          </a:p>
          <a:p>
            <a:r>
              <a:rPr lang="ru-RU" sz="2400" dirty="0" smtClean="0"/>
              <a:t>2</a:t>
            </a:r>
            <a:r>
              <a:rPr lang="ru-RU" sz="2400" dirty="0"/>
              <a:t>. Военно-патриотическое; </a:t>
            </a:r>
            <a:endParaRPr lang="ru-RU" sz="2400" dirty="0" smtClean="0"/>
          </a:p>
          <a:p>
            <a:r>
              <a:rPr lang="ru-RU" sz="2400" dirty="0" smtClean="0"/>
              <a:t>3</a:t>
            </a:r>
            <a:r>
              <a:rPr lang="ru-RU" sz="2400" dirty="0"/>
              <a:t>. Гражданская активность; </a:t>
            </a:r>
            <a:endParaRPr lang="ru-RU" sz="2400" dirty="0" smtClean="0"/>
          </a:p>
          <a:p>
            <a:r>
              <a:rPr lang="ru-RU" sz="2400" dirty="0" smtClean="0"/>
              <a:t>4</a:t>
            </a:r>
            <a:r>
              <a:rPr lang="ru-RU" sz="2400" dirty="0"/>
              <a:t>. Личностное развитие</a:t>
            </a:r>
            <a:r>
              <a:rPr lang="ru-RU" dirty="0"/>
              <a:t>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Online\Desktop\классный руководитель года Карамова Г.М\рдш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49003"/>
            <a:ext cx="3312368" cy="502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38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программы: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-развитие </a:t>
            </a:r>
            <a:r>
              <a:rPr lang="ru-RU" dirty="0"/>
              <a:t>творческого потенциала </a:t>
            </a:r>
            <a:r>
              <a:rPr lang="ru-RU" dirty="0" smtClean="0"/>
              <a:t>личности;</a:t>
            </a:r>
          </a:p>
          <a:p>
            <a:pPr>
              <a:buFontTx/>
              <a:buChar char="-"/>
            </a:pPr>
            <a:r>
              <a:rPr lang="ru-RU" dirty="0" smtClean="0"/>
              <a:t>создание </a:t>
            </a:r>
            <a:r>
              <a:rPr lang="ru-RU" dirty="0"/>
              <a:t>благоприятных условий для развития личности </a:t>
            </a:r>
            <a:r>
              <a:rPr lang="ru-RU" dirty="0" smtClean="0"/>
              <a:t>школьника; </a:t>
            </a:r>
          </a:p>
          <a:p>
            <a:pPr>
              <a:buFontTx/>
              <a:buChar char="-"/>
            </a:pPr>
            <a:r>
              <a:rPr lang="ru-RU" dirty="0" smtClean="0"/>
              <a:t>формирование </a:t>
            </a:r>
            <a:r>
              <a:rPr lang="ru-RU" dirty="0"/>
              <a:t>позитивного отношения к здоровому образу жизни и осознанного выбора им профессии.</a:t>
            </a:r>
          </a:p>
          <a:p>
            <a:endParaRPr lang="ru-RU" sz="3400" dirty="0"/>
          </a:p>
        </p:txBody>
      </p:sp>
    </p:spTree>
    <p:extLst>
      <p:ext uri="{BB962C8B-B14F-4D97-AF65-F5344CB8AC3E}">
        <p14:creationId xmlns:p14="http://schemas.microsoft.com/office/powerpoint/2010/main" val="53917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Информационно-</a:t>
            </a:r>
            <a:r>
              <a:rPr lang="ru-RU" dirty="0" err="1"/>
              <a:t>медийное</a:t>
            </a:r>
            <a:r>
              <a:rPr lang="ru-RU" dirty="0"/>
              <a:t> </a:t>
            </a:r>
            <a:r>
              <a:rPr lang="ru-RU" dirty="0" smtClean="0"/>
              <a:t>направление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/>
              <a:t>В течение всего года активисты </a:t>
            </a:r>
            <a:r>
              <a:rPr lang="ru-RU" dirty="0" smtClean="0"/>
              <a:t> </a:t>
            </a:r>
            <a:r>
              <a:rPr lang="ru-RU" dirty="0"/>
              <a:t>вели фоторепортажи с различных мероприятий и акций, </a:t>
            </a:r>
            <a:r>
              <a:rPr lang="ru-RU" dirty="0" smtClean="0"/>
              <a:t>готовили </a:t>
            </a:r>
            <a:r>
              <a:rPr lang="ru-RU" dirty="0"/>
              <a:t>фотоотчеты, оповещали учащихся школы о грядущих конкурсах, фестивалях, акциях и т.п.</a:t>
            </a:r>
          </a:p>
        </p:txBody>
      </p:sp>
      <p:pic>
        <p:nvPicPr>
          <p:cNvPr id="7170" name="Picture 2" descr="https://edu.tatar.ru/upload/news/18726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13775"/>
            <a:ext cx="4349290" cy="3133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бъект 8"/>
          <p:cNvSpPr>
            <a:spLocks noGrp="1"/>
          </p:cNvSpPr>
          <p:nvPr>
            <p:ph sz="half" idx="1"/>
          </p:nvPr>
        </p:nvSpPr>
        <p:spPr>
          <a:xfrm>
            <a:off x="-1260648" y="-845344"/>
            <a:ext cx="4038600" cy="4525963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6" name="Picture 2" descr="https://edu.tatar.ru/upload/news/18726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07" y="2204864"/>
            <a:ext cx="4349290" cy="3133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840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Военно-патриотическое направление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508104" y="1417638"/>
            <a:ext cx="3178696" cy="4708525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 рамках этого направления были проведены следующие мероприятия: </a:t>
            </a:r>
          </a:p>
          <a:p>
            <a:r>
              <a:rPr lang="ru-RU" dirty="0"/>
              <a:t>-</a:t>
            </a:r>
            <a:r>
              <a:rPr lang="ru-RU" dirty="0" smtClean="0"/>
              <a:t>военно-спортивный </a:t>
            </a:r>
            <a:r>
              <a:rPr lang="ru-RU" dirty="0"/>
              <a:t>праздник для </a:t>
            </a:r>
            <a:r>
              <a:rPr lang="ru-RU" dirty="0" smtClean="0"/>
              <a:t>«</a:t>
            </a:r>
            <a:r>
              <a:rPr lang="ru-RU" dirty="0"/>
              <a:t>А ну-ка, мальчики</a:t>
            </a:r>
            <a:r>
              <a:rPr lang="ru-RU" dirty="0" smtClean="0"/>
              <a:t>!»;</a:t>
            </a:r>
          </a:p>
          <a:p>
            <a:r>
              <a:rPr lang="ru-RU" dirty="0"/>
              <a:t>-</a:t>
            </a:r>
            <a:r>
              <a:rPr lang="ru-RU" dirty="0" smtClean="0"/>
              <a:t> смотр </a:t>
            </a:r>
            <a:r>
              <a:rPr lang="ru-RU" dirty="0"/>
              <a:t>песни и </a:t>
            </a:r>
            <a:r>
              <a:rPr lang="ru-RU" dirty="0" smtClean="0"/>
              <a:t>строя; </a:t>
            </a:r>
          </a:p>
          <a:p>
            <a:r>
              <a:rPr lang="ru-RU" dirty="0" smtClean="0"/>
              <a:t>-участие в акции Бессмертный полк;</a:t>
            </a:r>
          </a:p>
          <a:p>
            <a:r>
              <a:rPr lang="ru-RU" dirty="0" smtClean="0"/>
              <a:t>-Зарница;</a:t>
            </a:r>
          </a:p>
          <a:p>
            <a:r>
              <a:rPr lang="ru-RU" dirty="0" smtClean="0"/>
              <a:t>-встреча </a:t>
            </a:r>
            <a:r>
              <a:rPr lang="ru-RU" smtClean="0"/>
              <a:t>с воинами-интернационалиста-ми</a:t>
            </a:r>
            <a:endParaRPr lang="ru-RU" dirty="0"/>
          </a:p>
        </p:txBody>
      </p:sp>
      <p:pic>
        <p:nvPicPr>
          <p:cNvPr id="5124" name="Picture 4" descr="https://edu.tatar.ru/upload/news/197907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35" y="3196684"/>
            <a:ext cx="2567186" cy="154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edu.tatar.ru/upload/news/19729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40360"/>
            <a:ext cx="2581275" cy="1556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s://edu.tatar.ru/upload/news/197086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29" y="4929438"/>
            <a:ext cx="2304256" cy="149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edu.tatar.ru/upload/news/206962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767" y="1916832"/>
            <a:ext cx="2573162" cy="169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004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Гражданская </a:t>
            </a:r>
            <a:r>
              <a:rPr lang="ru-RU" dirty="0" smtClean="0"/>
              <a:t>активность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На протяжении всего учебного года активисты направления «Гражданская активность» навещали подшефных ветеранов, поздравляли с </a:t>
            </a:r>
            <a:r>
              <a:rPr lang="ru-RU" dirty="0" smtClean="0"/>
              <a:t>праздниками, готовили </a:t>
            </a:r>
            <a:r>
              <a:rPr lang="ru-RU" dirty="0"/>
              <a:t>сувениры и подарки для ветеранов трудового фронта и ветеранов педагогического </a:t>
            </a:r>
            <a:r>
              <a:rPr lang="ru-RU" dirty="0" smtClean="0"/>
              <a:t>труда; </a:t>
            </a:r>
          </a:p>
          <a:p>
            <a:r>
              <a:rPr lang="ru-RU" dirty="0" smtClean="0"/>
              <a:t>приняли участие в конкурсе хоровых коллективов ко Дню Победы</a:t>
            </a:r>
            <a:endParaRPr lang="ru-RU" dirty="0"/>
          </a:p>
        </p:txBody>
      </p:sp>
      <p:pic>
        <p:nvPicPr>
          <p:cNvPr id="3074" name="Picture 2" descr="https://edu.tatar.ru/upload/news/206962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28825"/>
            <a:ext cx="2599556" cy="171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edu.tatar.ru/upload/news/206959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96" y="4850299"/>
            <a:ext cx="2233371" cy="147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Объект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186359"/>
            <a:ext cx="2705487" cy="1519749"/>
          </a:xfrm>
          <a:prstGeom prst="rect">
            <a:avLst/>
          </a:prstGeom>
        </p:spPr>
      </p:pic>
      <p:pic>
        <p:nvPicPr>
          <p:cNvPr id="7" name="Объект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212976"/>
            <a:ext cx="2705487" cy="1519749"/>
          </a:xfrm>
          <a:prstGeom prst="rect">
            <a:avLst/>
          </a:prstGeom>
        </p:spPr>
      </p:pic>
      <p:pic>
        <p:nvPicPr>
          <p:cNvPr id="10" name="Объект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203446"/>
            <a:ext cx="2705487" cy="1519749"/>
          </a:xfrm>
          <a:prstGeom prst="rect">
            <a:avLst/>
          </a:prstGeom>
        </p:spPr>
      </p:pic>
      <p:pic>
        <p:nvPicPr>
          <p:cNvPr id="11" name="Picture 8" descr="https://edu.tatar.ru/upload/news/206959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96" y="5002699"/>
            <a:ext cx="2233371" cy="147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83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Гражданская активность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Практически ни одно мероприятие не обходилось без участия членов нашего отряда.</a:t>
            </a:r>
            <a:endParaRPr lang="ru-RU" dirty="0"/>
          </a:p>
        </p:txBody>
      </p:sp>
      <p:pic>
        <p:nvPicPr>
          <p:cNvPr id="4098" name="Picture 2" descr="https://edu.tatar.ru/upload/news/206961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077072"/>
            <a:ext cx="3240360" cy="195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edu.tatar.ru/upload/news/20039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46498"/>
            <a:ext cx="3031604" cy="180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39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Личностное </a:t>
            </a:r>
            <a:r>
              <a:rPr lang="ru-RU" dirty="0" smtClean="0"/>
              <a:t>развитие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Особенно много интересного связано с делами личностного направления . Они проводились с целью  развития </a:t>
            </a:r>
            <a:r>
              <a:rPr lang="ru-RU" dirty="0"/>
              <a:t>творческого потенциала </a:t>
            </a:r>
            <a:r>
              <a:rPr lang="ru-RU" dirty="0" smtClean="0"/>
              <a:t>школьников и популяризации </a:t>
            </a:r>
            <a:r>
              <a:rPr lang="ru-RU" dirty="0"/>
              <a:t>ЗОЖ.</a:t>
            </a:r>
          </a:p>
        </p:txBody>
      </p:sp>
      <p:pic>
        <p:nvPicPr>
          <p:cNvPr id="1026" name="Picture 2" descr="https://edu.tatar.ru/upload/news/208154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97209"/>
            <a:ext cx="2794000" cy="184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du.tatar.ru/upload/news/20469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721" y="4778946"/>
            <a:ext cx="2095500" cy="138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edu.tatar.ru/upload/news/195746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83" y="3863181"/>
            <a:ext cx="2095500" cy="138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edu.tatar.ru/upload/news/193285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700" y="3172618"/>
            <a:ext cx="2095500" cy="138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05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Личностное развитие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Активисты РДШ активно участвовали в оформлении школы к Новому году, </a:t>
            </a:r>
            <a:r>
              <a:rPr lang="ru-RU" dirty="0" smtClean="0"/>
              <a:t>подготовили и провели такие мероприятия, как новогодний Бал, сказку в рамках акции «Чистое слово», Первое сентября и Последний звонок, участвовали в конкурсе «Татар </a:t>
            </a:r>
            <a:r>
              <a:rPr lang="ru-RU" dirty="0" err="1" smtClean="0"/>
              <a:t>кызы</a:t>
            </a:r>
            <a:r>
              <a:rPr lang="ru-RU" dirty="0" smtClean="0"/>
              <a:t>-татар </a:t>
            </a:r>
            <a:r>
              <a:rPr lang="ru-RU" dirty="0" err="1" smtClean="0"/>
              <a:t>егете</a:t>
            </a:r>
            <a:r>
              <a:rPr lang="ru-RU" dirty="0" smtClean="0"/>
              <a:t>»,в  конкурсе рисунков и плакатов по ЗОЖ, писали Тотальный диктант</a:t>
            </a:r>
            <a:endParaRPr lang="ru-RU" dirty="0"/>
          </a:p>
        </p:txBody>
      </p:sp>
      <p:pic>
        <p:nvPicPr>
          <p:cNvPr id="2050" name="Picture 2" descr="https://edu.tatar.ru/upload/news/207646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77" y="1439896"/>
            <a:ext cx="2095500" cy="138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edu.tatar.ru/upload/news/20764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075" y="4745037"/>
            <a:ext cx="2095500" cy="138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edu.tatar.ru/upload/news/203598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84" y="3092466"/>
            <a:ext cx="2095500" cy="138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edu.tatar.ru/upload/news/202047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002" y="1417638"/>
            <a:ext cx="2095500" cy="138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edu.tatar.ru/upload/news/183223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851" y="3172618"/>
            <a:ext cx="2095500" cy="138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964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Самое масштабное мероприятие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25000" lnSpcReduction="20000"/>
          </a:bodyPr>
          <a:lstStyle/>
          <a:p>
            <a:pPr fontAlgn="base"/>
            <a:r>
              <a:rPr lang="ru-RU" sz="6400" dirty="0" smtClean="0">
                <a:hlinkClick r:id="rId2"/>
              </a:rPr>
              <a:t>На базе нашей школы в краеведческом </a:t>
            </a:r>
            <a:r>
              <a:rPr lang="ru-RU" sz="6400" dirty="0">
                <a:hlinkClick r:id="rId2"/>
              </a:rPr>
              <a:t>музее состоялась торжественная церемония вручения Знамени Мира. Знамя </a:t>
            </a:r>
            <a:r>
              <a:rPr lang="ru-RU" sz="6400" dirty="0" smtClean="0">
                <a:hlinkClick r:id="rId2"/>
              </a:rPr>
              <a:t>Мира является </a:t>
            </a:r>
            <a:r>
              <a:rPr lang="ru-RU" sz="6400" dirty="0">
                <a:hlinkClick r:id="rId2"/>
              </a:rPr>
              <a:t>символом Пакта Рериха, первого в истории международного договора о защите художественных и научных учреждений и исторических памятников. Знамя вручила Полномочный представитель Международного комитета Знамени Мира,  путешественница, </a:t>
            </a:r>
            <a:r>
              <a:rPr lang="ru-RU" sz="6400" dirty="0" smtClean="0">
                <a:hlinkClick r:id="rId2"/>
              </a:rPr>
              <a:t>волонтер</a:t>
            </a:r>
            <a:r>
              <a:rPr lang="ru-RU" sz="6400" dirty="0">
                <a:hlinkClick r:id="rId2"/>
              </a:rPr>
              <a:t>  Тамара Сергеевна </a:t>
            </a:r>
            <a:r>
              <a:rPr lang="ru-RU" sz="6400" dirty="0" smtClean="0">
                <a:hlinkClick r:id="rId2"/>
              </a:rPr>
              <a:t>Макаренко. </a:t>
            </a:r>
            <a:r>
              <a:rPr lang="ru-RU" sz="6400" dirty="0">
                <a:hlinkClick r:id="rId2"/>
              </a:rPr>
              <a:t>Более 10 лет, находясь на пенсии, со Знаменем Мира на сумке-тележке, она автостопом прошла по Центральной, Алтайской части России и севера Дальнего Востока тысячи </a:t>
            </a:r>
            <a:r>
              <a:rPr lang="ru-RU" sz="6400" dirty="0" smtClean="0">
                <a:hlinkClick r:id="rId2"/>
              </a:rPr>
              <a:t>километров</a:t>
            </a:r>
            <a:r>
              <a:rPr lang="ru-RU" sz="6400" dirty="0" smtClean="0"/>
              <a:t>. Ее цель-</a:t>
            </a:r>
            <a:r>
              <a:rPr lang="ru-RU" sz="6400" dirty="0" smtClean="0">
                <a:hlinkClick r:id="rId2"/>
              </a:rPr>
              <a:t> утверждении </a:t>
            </a:r>
            <a:r>
              <a:rPr lang="ru-RU" sz="6400" dirty="0">
                <a:hlinkClick r:id="rId2"/>
              </a:rPr>
              <a:t>в </a:t>
            </a:r>
            <a:r>
              <a:rPr lang="ru-RU" sz="6400" dirty="0" smtClean="0">
                <a:hlinkClick r:id="rId2"/>
              </a:rPr>
              <a:t>жизни </a:t>
            </a:r>
            <a:r>
              <a:rPr lang="ru-RU" sz="6400" dirty="0">
                <a:hlinkClick r:id="rId2"/>
              </a:rPr>
              <a:t>общества ценностей мира, толерантности, диалога народов, культур и </a:t>
            </a:r>
            <a:r>
              <a:rPr lang="ru-RU" sz="6400" dirty="0" smtClean="0">
                <a:hlinkClick r:id="rId2"/>
              </a:rPr>
              <a:t>цивилизаций</a:t>
            </a:r>
            <a:r>
              <a:rPr lang="ru-RU" sz="6400" dirty="0" smtClean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2627784" y="8757592"/>
            <a:ext cx="2664296" cy="5410440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6150" name="Picture 6" descr="https://edu.tatar.ru/upload/news/18763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61" y="1772816"/>
            <a:ext cx="4248472" cy="3623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3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на будущее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2204864"/>
            <a:ext cx="79928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2400" dirty="0" smtClean="0"/>
              <a:t>Продолжать </a:t>
            </a:r>
            <a:r>
              <a:rPr lang="ru-RU" sz="2400" dirty="0"/>
              <a:t>привлекать </a:t>
            </a:r>
            <a:r>
              <a:rPr lang="ru-RU" sz="2400" dirty="0" smtClean="0"/>
              <a:t>наших сверстников </a:t>
            </a:r>
            <a:r>
              <a:rPr lang="ru-RU" sz="2400" dirty="0"/>
              <a:t>к участию в проектах, акциях, конкурсах в рамках РДШ в школе. </a:t>
            </a:r>
            <a:endParaRPr lang="ru-RU" sz="2400" dirty="0" smtClean="0"/>
          </a:p>
          <a:p>
            <a:pPr marL="514350" indent="-514350">
              <a:buAutoNum type="arabicPeriod"/>
            </a:pPr>
            <a:r>
              <a:rPr lang="ru-RU" sz="2400" dirty="0" smtClean="0"/>
              <a:t> </a:t>
            </a:r>
            <a:r>
              <a:rPr lang="ru-RU" sz="2400" dirty="0"/>
              <a:t>Принимать активное участие в </a:t>
            </a:r>
            <a:r>
              <a:rPr lang="ru-RU" sz="2400" dirty="0" smtClean="0"/>
              <a:t> </a:t>
            </a:r>
            <a:r>
              <a:rPr lang="ru-RU" sz="2400" dirty="0"/>
              <a:t>региональных и всероссийских мероприятиях РДШ. </a:t>
            </a:r>
            <a:endParaRPr lang="ru-RU" sz="2400" dirty="0" smtClean="0"/>
          </a:p>
          <a:p>
            <a:pPr marL="514350" indent="-514350">
              <a:buAutoNum type="arabicPeriod"/>
            </a:pPr>
            <a:r>
              <a:rPr lang="ru-RU" sz="2400" dirty="0" smtClean="0"/>
              <a:t> </a:t>
            </a:r>
            <a:r>
              <a:rPr lang="ru-RU" sz="2400" dirty="0"/>
              <a:t>Организовывать экскурсии и встречи с интересными </a:t>
            </a:r>
            <a:r>
              <a:rPr lang="ru-RU" sz="2400" dirty="0" smtClean="0"/>
              <a:t>людьми с </a:t>
            </a:r>
            <a:r>
              <a:rPr lang="ru-RU" sz="2400" dirty="0"/>
              <a:t>целью вызвать интерес школьников к различным сферам деятельности</a:t>
            </a:r>
            <a:r>
              <a:rPr lang="ru-RU" sz="2400" dirty="0" smtClean="0"/>
              <a:t>.</a:t>
            </a:r>
          </a:p>
          <a:p>
            <a:pPr marL="514350" indent="-514350">
              <a:buAutoNum type="arabicPeriod"/>
            </a:pPr>
            <a:r>
              <a:rPr lang="ru-RU" sz="2400" dirty="0" smtClean="0"/>
              <a:t>  </a:t>
            </a:r>
            <a:r>
              <a:rPr lang="ru-RU" sz="2400" dirty="0"/>
              <a:t>Активно развивать волонтерское движение.</a:t>
            </a:r>
          </a:p>
        </p:txBody>
      </p:sp>
    </p:spTree>
    <p:extLst>
      <p:ext uri="{BB962C8B-B14F-4D97-AF65-F5344CB8AC3E}">
        <p14:creationId xmlns:p14="http://schemas.microsoft.com/office/powerpoint/2010/main" val="357737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36815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Спасибо за внимание!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99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1513</TotalTime>
  <Words>448</Words>
  <Application>Microsoft Office PowerPoint</Application>
  <PresentationFormat>Экран (4:3)</PresentationFormat>
  <Paragraphs>55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МБОУ «Каракашлинская основная общеобразовательная школа» Ютазинского муниципального района Республики Татарстан</vt:lpstr>
      <vt:lpstr>Отряд РДШ</vt:lpstr>
      <vt:lpstr>Наш отряд</vt:lpstr>
      <vt:lpstr>Презентация PowerPoint</vt:lpstr>
      <vt:lpstr>Цели программы:</vt:lpstr>
      <vt:lpstr>Информационно-медийное направление</vt:lpstr>
      <vt:lpstr>Военно-патриотическое направление</vt:lpstr>
      <vt:lpstr>Гражданская активность</vt:lpstr>
      <vt:lpstr>Гражданская активность</vt:lpstr>
      <vt:lpstr>Личностное развитие</vt:lpstr>
      <vt:lpstr>Личностное развитие</vt:lpstr>
      <vt:lpstr>Самое масштабное мероприятие</vt:lpstr>
      <vt:lpstr>Задачи на будущее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admin</cp:lastModifiedBy>
  <cp:revision>122</cp:revision>
  <dcterms:created xsi:type="dcterms:W3CDTF">2017-02-03T15:08:53Z</dcterms:created>
  <dcterms:modified xsi:type="dcterms:W3CDTF">2019-06-06T20:43:16Z</dcterms:modified>
</cp:coreProperties>
</file>