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0"/>
  </p:notesMasterIdLst>
  <p:sldIdLst>
    <p:sldId id="356" r:id="rId2"/>
    <p:sldId id="352" r:id="rId3"/>
    <p:sldId id="358" r:id="rId4"/>
    <p:sldId id="359" r:id="rId5"/>
    <p:sldId id="357" r:id="rId6"/>
    <p:sldId id="355" r:id="rId7"/>
    <p:sldId id="360" r:id="rId8"/>
    <p:sldId id="362" r:id="rId9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4" autoAdjust="0"/>
  </p:normalViewPr>
  <p:slideViewPr>
    <p:cSldViewPr>
      <p:cViewPr varScale="1">
        <p:scale>
          <a:sx n="94" d="100"/>
          <a:sy n="94" d="100"/>
        </p:scale>
        <p:origin x="696" y="8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6312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Выставка в школьной библиотеке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30-летие </a:t>
            </a:r>
            <a:r>
              <a:rPr lang="ru-RU" dirty="0" err="1">
                <a:solidFill>
                  <a:srgbClr val="FF0000"/>
                </a:solidFill>
              </a:rPr>
              <a:t>Ютазинского</a:t>
            </a:r>
            <a:r>
              <a:rPr lang="ru-RU" dirty="0">
                <a:solidFill>
                  <a:srgbClr val="FF0000"/>
                </a:solidFill>
              </a:rPr>
              <a:t> района»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7" name="Рисунок 6" descr="https://edu.tatar.ru/upload/news/org2102/260944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93724"/>
            <a:ext cx="6336704" cy="3626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498" y="644323"/>
            <a:ext cx="7499175" cy="3047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>
                <a:solidFill>
                  <a:srgbClr val="FF0000"/>
                </a:solidFill>
              </a:rPr>
              <a:t>Смотр-конкурс в СДК с. Акбаш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616" y="915672"/>
            <a:ext cx="2879704" cy="21597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957" y="2746183"/>
            <a:ext cx="2976330" cy="2232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894" y="2311561"/>
            <a:ext cx="3555827" cy="2666870"/>
          </a:xfrm>
          <a:prstGeom prst="rect">
            <a:avLst/>
          </a:prstGeom>
        </p:spPr>
      </p:pic>
      <p:pic>
        <p:nvPicPr>
          <p:cNvPr id="11" name="Рисунок 10" descr="https://edu.tatar.ru/upload/news/org2102/2628129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93" y="951446"/>
            <a:ext cx="3168352" cy="2088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44323"/>
            <a:ext cx="7752105" cy="559275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Внеклассное мероприятие </a:t>
            </a:r>
            <a:b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“Тукай всегда в наших сердөах”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560" y="1287632"/>
            <a:ext cx="4906476" cy="3679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2740"/>
            <a:ext cx="6552728" cy="854833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тенд </a:t>
            </a:r>
            <a:r>
              <a:rPr lang="ru-RU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Габдулле</a:t>
            </a:r>
            <a:r>
              <a:rPr lang="ru-RU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Тукае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32740"/>
            <a:ext cx="2067638" cy="902055"/>
          </a:xfrm>
          <a:prstGeom prst="rect">
            <a:avLst/>
          </a:prstGeom>
        </p:spPr>
      </p:pic>
      <p:pic>
        <p:nvPicPr>
          <p:cNvPr id="6" name="Рисунок 5" descr="https://edu.tatar.ru/upload/news/org2102/263737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386" y="1156972"/>
            <a:ext cx="5688632" cy="36597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5504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307"/>
            <a:ext cx="7536081" cy="4135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к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онкурс чтецов</a:t>
            </a:r>
            <a:b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тел – родной язык»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354" y="1419622"/>
            <a:ext cx="2890103" cy="3738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342" y="1419622"/>
            <a:ext cx="2827571" cy="378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44323"/>
            <a:ext cx="7680097" cy="471330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Смотр-конкурс</a:t>
            </a:r>
            <a:b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художественной самодеятельности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00091"/>
            <a:ext cx="3816424" cy="19082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440" y="1087648"/>
            <a:ext cx="3240360" cy="2430270"/>
          </a:xfrm>
          <a:prstGeom prst="rect">
            <a:avLst/>
          </a:prstGeom>
        </p:spPr>
      </p:pic>
      <p:pic>
        <p:nvPicPr>
          <p:cNvPr id="14" name="Объект 4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81027"/>
            <a:ext cx="4987950" cy="2493975"/>
          </a:xfrm>
        </p:spPr>
      </p:pic>
    </p:spTree>
    <p:extLst>
      <p:ext uri="{BB962C8B-B14F-4D97-AF65-F5344CB8AC3E}">
        <p14:creationId xmlns:p14="http://schemas.microsoft.com/office/powerpoint/2010/main" val="4373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2740"/>
            <a:ext cx="6552728" cy="854833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Межрегиональный конкурс чтецов «Тукай </a:t>
            </a:r>
            <a:r>
              <a:rPr lang="ru-RU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безнең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күңелләрдә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32740"/>
            <a:ext cx="2067638" cy="9020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189" y="1203598"/>
            <a:ext cx="5087150" cy="381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975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4815"/>
            <a:ext cx="8112145" cy="409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Тукайга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135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яшь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тулу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tt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ңаеннан бәйрәм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248665"/>
            <a:ext cx="8075240" cy="277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Акбашская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НОШ»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4468" y="-24504"/>
            <a:ext cx="2067638" cy="9020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07317"/>
            <a:ext cx="3282201" cy="24616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449" y="908627"/>
            <a:ext cx="3020828" cy="22656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424" y="3040246"/>
            <a:ext cx="3477952" cy="19563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84" y="3176996"/>
            <a:ext cx="3234840" cy="181959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374" y="3174248"/>
            <a:ext cx="1089362" cy="19366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729" y="1065597"/>
            <a:ext cx="1593489" cy="212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3336</TotalTime>
  <Words>51</Words>
  <Application>Microsoft Office PowerPoint</Application>
  <PresentationFormat>Экран (16:9)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2_Тема Office</vt:lpstr>
      <vt:lpstr>Выставка в школьной библиотеке  «30-летие Ютазинского района»</vt:lpstr>
      <vt:lpstr>Смотр-конкурс в СДК с. Акбаш</vt:lpstr>
      <vt:lpstr>Внеклассное мероприятие  “Тукай всегда в наших сердөах”</vt:lpstr>
      <vt:lpstr> МБОУ «Акбашская НОШ»  Стенд о Габдулле Тукае </vt:lpstr>
      <vt:lpstr> Республиканский конкурс чтецов  «Туган тел – родной язык»</vt:lpstr>
      <vt:lpstr>Смотр-конкурс  художественной самодеятельности</vt:lpstr>
      <vt:lpstr> МБОУ «Акбашская НОШ»  Межрегиональный конкурс чтецов «Тукай безнең күңелләрдә»</vt:lpstr>
      <vt:lpstr> Габдулла Тукайга 135 яшь тулу уңаеннан бәйрәм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Пользователь</cp:lastModifiedBy>
  <cp:revision>418</cp:revision>
  <cp:lastPrinted>2021-02-01T07:48:05Z</cp:lastPrinted>
  <dcterms:created xsi:type="dcterms:W3CDTF">2015-10-13T08:15:21Z</dcterms:created>
  <dcterms:modified xsi:type="dcterms:W3CDTF">2021-04-27T06:00:53Z</dcterms:modified>
</cp:coreProperties>
</file>