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6" r:id="rId3"/>
    <p:sldId id="261" r:id="rId4"/>
    <p:sldId id="262" r:id="rId5"/>
    <p:sldId id="263" r:id="rId6"/>
    <p:sldId id="267" r:id="rId7"/>
    <p:sldId id="268" r:id="rId8"/>
    <p:sldId id="264" r:id="rId9"/>
    <p:sldId id="265" r:id="rId10"/>
    <p:sldId id="256" r:id="rId11"/>
    <p:sldId id="257" r:id="rId12"/>
    <p:sldId id="258" r:id="rId13"/>
    <p:sldId id="259" r:id="rId14"/>
    <p:sldId id="269" r:id="rId15"/>
    <p:sldId id="26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C6CDF-1ACC-492C-AE35-9C23C6F680D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0B299-EDDC-4174-A0D0-BECC6E7B716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48680"/>
            <a:ext cx="9144000" cy="1470025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 Black" panose="020B0A04020102020204" pitchFamily="34" charset="0"/>
              </a:rPr>
              <a:t>Регистрация на порталах государственных услуг РТ и РФ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212976"/>
            <a:ext cx="7664896" cy="17526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uslugi.tatarstan.ru</a:t>
            </a:r>
            <a:endParaRPr lang="ru-RU" sz="54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US" sz="5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www.gosuslugi.ru</a:t>
            </a:r>
            <a:endParaRPr lang="ru-RU" sz="5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2736" y="-891480"/>
            <a:ext cx="13828317" cy="7774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6712" y="-315416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вал 1"/>
          <p:cNvSpPr/>
          <p:nvPr/>
        </p:nvSpPr>
        <p:spPr>
          <a:xfrm>
            <a:off x="6660232" y="1855448"/>
            <a:ext cx="2664296" cy="1399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4744" y="-963488"/>
            <a:ext cx="14861402" cy="835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вал 2"/>
          <p:cNvSpPr/>
          <p:nvPr/>
        </p:nvSpPr>
        <p:spPr>
          <a:xfrm>
            <a:off x="323528" y="2132856"/>
            <a:ext cx="2664296" cy="1399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0808" y="-1323528"/>
            <a:ext cx="15365238" cy="863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6792" y="-1035496"/>
            <a:ext cx="14852931" cy="835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23928" y="3139852"/>
            <a:ext cx="576064" cy="145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7550" y="-819472"/>
            <a:ext cx="14468700" cy="8134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5627" y="-891480"/>
            <a:ext cx="14596777" cy="820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9857" y="-1107504"/>
            <a:ext cx="14981007" cy="84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71800" y="3717032"/>
            <a:ext cx="648072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771800" y="4077072"/>
            <a:ext cx="648072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762672" y="5229200"/>
            <a:ext cx="1017240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-1035496"/>
            <a:ext cx="14852931" cy="835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704" y="-819472"/>
            <a:ext cx="15237161" cy="8566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2736" y="-1395536"/>
            <a:ext cx="15493314" cy="871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6712" y="-776064"/>
            <a:ext cx="14340624" cy="8062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6712" y="-675456"/>
            <a:ext cx="14212547" cy="7990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WPS Presentation</Application>
  <PresentationFormat>Экран (4:3)</PresentationFormat>
  <Paragraphs>5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Arial</vt:lpstr>
      <vt:lpstr>SimSun</vt:lpstr>
      <vt:lpstr>Wingdings</vt:lpstr>
      <vt:lpstr>Arial Black</vt:lpstr>
      <vt:lpstr>Microsoft YaHei</vt:lpstr>
      <vt:lpstr>Arial Unicode MS</vt:lpstr>
      <vt:lpstr>Calibri</vt:lpstr>
      <vt:lpstr>Тема Office</vt:lpstr>
      <vt:lpstr>Регистрация на порталах государственных услуг РТ и РФ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Зам по ИКТ</dc:creator>
  <cp:lastModifiedBy>Исламия</cp:lastModifiedBy>
  <cp:revision>5</cp:revision>
  <dcterms:created xsi:type="dcterms:W3CDTF">2016-01-26T07:06:00Z</dcterms:created>
  <dcterms:modified xsi:type="dcterms:W3CDTF">2025-03-27T20:20:50Z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F9089F19DB5C4A999869665336F7B7E0</vt:lpwstr>
  </property>
  <property fmtid="{D5CDD505-2E9C-101B-9397-08002B2CF9AE}" pid="3" name="KSOProductBuildVer">
    <vt:lpwstr>1049-11.2.0.11130</vt:lpwstr>
  </property>
</Properties>
</file>