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7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Елена\Documents\Римма Владимировна\НАЧАЛЬНАЯ ШКОЛА\будущие первоклассники\на сайт школы\подача заявления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Елена\Documents\Римма Владимировна\НАЧАЛЬНАЯ ШКОЛА\будущие первоклассники\на сайт школы\подача заявления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35834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C:\Users\Елена\Documents\Римма Владимировна\НАЧАЛЬНАЯ ШКОЛА\будущие первоклассники\на сайт школы\подача заявления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Елена\Documents\Римма Владимировна\НАЧАЛЬНАЯ ШКОЛА\будущие первоклассники\на сайт школы\подача заявления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258" y="0"/>
            <a:ext cx="916125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Елена\Documents\Римма Владимировна\НАЧАЛЬНАЯ ШКОЛА\будущие первоклассники\на сайт школы\подача заявления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948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Елена\Documents\Римма Владимировна\НАЧАЛЬНАЯ ШКОЛА\будущие первоклассники\на сайт школы\подача заявления\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4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Елена\Documents\Римма Владимировна\НАЧАЛЬНАЯ ШКОЛА\будущие первоклассники\на сайт школы\подача заявления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63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Елена\Documents\Римма Владимировна\НАЧАЛЬНАЯ ШКОЛА\будущие первоклассники\на сайт школы\подача заявления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963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Елена\Documents\Римма Владимировна\НАЧАЛЬНАЯ ШКОЛА\будущие первоклассники\на сайт школы\подача заявления\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0</Words>
  <PresentationFormat>Экран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9</cp:revision>
  <dcterms:created xsi:type="dcterms:W3CDTF">2017-02-06T11:51:05Z</dcterms:created>
  <dcterms:modified xsi:type="dcterms:W3CDTF">2017-02-06T12:09:14Z</dcterms:modified>
</cp:coreProperties>
</file>