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5" r:id="rId4"/>
    <p:sldId id="260" r:id="rId5"/>
    <p:sldId id="258" r:id="rId6"/>
    <p:sldId id="261" r:id="rId7"/>
    <p:sldId id="276" r:id="rId8"/>
    <p:sldId id="278" r:id="rId9"/>
    <p:sldId id="277" r:id="rId10"/>
    <p:sldId id="283" r:id="rId11"/>
    <p:sldId id="279" r:id="rId12"/>
    <p:sldId id="280" r:id="rId13"/>
    <p:sldId id="282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CF2A0-4216-4F68-B33F-63085503FB3A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FFE0A-6C72-4521-BB25-CC54F9BC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avka\Desktop\&#1088;&#1072;&#1089;&#1089;&#1099;&#1083;&#1082;&#1072;\11\&#1074;&#1080;&#1079;&#1080;&#1090;&#1082;&#1072;\&#1074;&#1080;&#1079;&#1080;&#1090;&#1082;&#1072;\&#1052;&#1086;&#1081;%20&#1092;&#1080;&#1083;&#1100;&#1084;%20&#1045;&#1045;&#1045;&#1048;&#1048;&#1048;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avka\Desktop\&#1088;&#1072;&#1089;&#1089;&#1099;&#1083;&#1082;&#1072;\11\&#1074;&#1080;&#1079;&#1080;&#1090;&#1082;&#1072;\&#1074;&#1080;&#1079;&#1080;&#1090;&#1082;&#1072;\&#1057;&#1086;&#1079;&#1074;&#1077;&#1079;&#1076;&#1080;&#1077;.mp3" TargetMode="Externa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avka\Desktop\&#1088;&#1072;&#1089;&#1089;&#1099;&#1083;&#1082;&#1072;\11\&#1074;&#1080;&#1079;&#1080;&#1090;&#1082;&#1072;\&#1074;&#1080;&#1079;&#1080;&#1090;&#1082;&#1072;\&#1052;&#1086;&#1081;%20&#1092;&#1080;&#1083;&#1100;&#1084;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qdefaul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28794" y="2714620"/>
            <a:ext cx="522951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i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Школьное</a:t>
            </a:r>
          </a:p>
          <a:p>
            <a:pPr algn="ctr"/>
            <a:r>
              <a:rPr lang="ru-RU" sz="8800" b="1" i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 ТВ</a:t>
            </a:r>
            <a:endParaRPr lang="ru-RU" sz="8800" b="1" i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92D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ой фильм ЕЕЕИИ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-1" y="0"/>
            <a:ext cx="9144001" cy="6704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310261">
            <a:off x="0" y="142852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3" name="Picture 5" descr="C:\Users\Александр\Desktop\Презентация о классе РАЙОН\я\15384795433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32501">
            <a:off x="4786282" y="3786190"/>
            <a:ext cx="4357718" cy="2905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37769">
            <a:off x="5000628" y="192830"/>
            <a:ext cx="4143372" cy="2694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12" y="1714488"/>
            <a:ext cx="4071966" cy="305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197633">
            <a:off x="0" y="3929066"/>
            <a:ext cx="4643430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Валентина\Pictures\прощай начальная школа\IMG_20180525_10031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4071918"/>
            <a:ext cx="3929090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Валентина\Pictures\2016-12-17\IMG_20161217_080647_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857628"/>
            <a:ext cx="3929058" cy="3000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Валентина\Pictures\2016-12-17\IMG_20161217_08061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0"/>
            <a:ext cx="3857652" cy="2928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Валентина\Pictures\2016-11-17\IMG_20161117_18481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0"/>
            <a:ext cx="3857620" cy="2786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PC\Desktop\чаепитие\DSCN257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071678"/>
            <a:ext cx="3072130" cy="2454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Валентина\Desktop\мер класса\день мат. в классе и день именн\20151127_14094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43416" y="1928802"/>
            <a:ext cx="3300584" cy="2511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C:\Users\Валентина\Desktop\мер класса\3кл-родители\20170526_105128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103228">
            <a:off x="2857488" y="2000240"/>
            <a:ext cx="321471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звезд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39552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7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igslide.ru/images/12/11183/960/img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qdefaul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43174" y="857232"/>
            <a:ext cx="362278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Школьное</a:t>
            </a:r>
          </a:p>
          <a:p>
            <a:pPr algn="ctr"/>
            <a:r>
              <a:rPr lang="ru-RU" sz="6000" b="1" i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 ТВ</a:t>
            </a:r>
            <a:endParaRPr lang="ru-RU" sz="6000" b="1" i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92D050"/>
              </a:solidFill>
              <a:effectLst/>
            </a:endParaRPr>
          </a:p>
        </p:txBody>
      </p:sp>
      <p:pic>
        <p:nvPicPr>
          <p:cNvPr id="6" name="Picture 2" descr="https://edu.tatar.ru/upload/organization/18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2714620"/>
            <a:ext cx="509068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32-nv.ru/sites/default/files/kab/201/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ой фильм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ентина\Desktop\первоклашки -сентябрь-201402015 г\DSC_011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928670"/>
            <a:ext cx="7572396" cy="5929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338" name="Picture 2" descr="http://cdb-yaroslavl.ru/images/stories/login_users/f1/maxresdefault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4"/>
              </a:clrFrom>
              <a:clrTo>
                <a:srgbClr val="F6F6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5984" y="142852"/>
            <a:ext cx="6074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Здравствуй, школа!</a:t>
            </a:r>
            <a:endParaRPr lang="ru-RU" sz="54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000240"/>
            <a:ext cx="835824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заботах и мучениях прошли 4 года…</a:t>
            </a:r>
            <a:endParaRPr lang="ru-RU" sz="6600" b="1" spc="50" dirty="0">
              <a:ln w="11430">
                <a:solidFill>
                  <a:sysClr val="windowText" lastClr="000000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ds04.infourok.ru/uploads/ex/06f2/000f7041-6c7764bc/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18</Words>
  <Application>Microsoft Office PowerPoint</Application>
  <PresentationFormat>Экран (4:3)</PresentationFormat>
  <Paragraphs>6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Pavka</cp:lastModifiedBy>
  <cp:revision>42</cp:revision>
  <dcterms:created xsi:type="dcterms:W3CDTF">2018-11-20T08:30:35Z</dcterms:created>
  <dcterms:modified xsi:type="dcterms:W3CDTF">2018-11-26T10:52:53Z</dcterms:modified>
</cp:coreProperties>
</file>