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2"/>
  </p:notesMasterIdLst>
  <p:sldIdLst>
    <p:sldId id="256" r:id="rId2"/>
    <p:sldId id="264" r:id="rId3"/>
    <p:sldId id="289" r:id="rId4"/>
    <p:sldId id="257" r:id="rId5"/>
    <p:sldId id="258" r:id="rId6"/>
    <p:sldId id="259" r:id="rId7"/>
    <p:sldId id="277" r:id="rId8"/>
    <p:sldId id="286" r:id="rId9"/>
    <p:sldId id="260" r:id="rId10"/>
    <p:sldId id="290" r:id="rId11"/>
    <p:sldId id="279" r:id="rId12"/>
    <p:sldId id="281" r:id="rId13"/>
    <p:sldId id="282" r:id="rId14"/>
    <p:sldId id="283" r:id="rId15"/>
    <p:sldId id="261" r:id="rId16"/>
    <p:sldId id="267" r:id="rId17"/>
    <p:sldId id="288" r:id="rId18"/>
    <p:sldId id="278" r:id="rId19"/>
    <p:sldId id="291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FF00"/>
    <a:srgbClr val="FF9933"/>
    <a:srgbClr val="F2E5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485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1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CE817F-079F-4E45-BC47-D72013D8CC8F}" type="doc">
      <dgm:prSet loTypeId="urn:microsoft.com/office/officeart/2005/8/layout/cycle8" loCatId="cycle" qsTypeId="urn:microsoft.com/office/officeart/2005/8/quickstyle/simple5" qsCatId="simple" csTypeId="urn:microsoft.com/office/officeart/2005/8/colors/accent1_2" csCatId="accent1" phldr="1"/>
      <dgm:spPr/>
    </dgm:pt>
    <dgm:pt modelId="{9EE0507F-E12C-422E-917B-BFDBA407ACF4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0,052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611313-0713-4DE0-8A93-C8A97932597C}" type="parTrans" cxnId="{8BF7AA93-1E6A-4F59-8947-E47BEC8488AB}">
      <dgm:prSet/>
      <dgm:spPr/>
      <dgm:t>
        <a:bodyPr/>
        <a:lstStyle/>
        <a:p>
          <a:pPr algn="ctr"/>
          <a:endParaRPr lang="ru-RU"/>
        </a:p>
      </dgm:t>
    </dgm:pt>
    <dgm:pt modelId="{3DA6BDFC-A148-4EA9-86DE-32CC35E5FE93}" type="sibTrans" cxnId="{8BF7AA93-1E6A-4F59-8947-E47BEC8488AB}">
      <dgm:prSet/>
      <dgm:spPr/>
      <dgm:t>
        <a:bodyPr/>
        <a:lstStyle/>
        <a:p>
          <a:pPr algn="ctr"/>
          <a:endParaRPr lang="ru-RU"/>
        </a:p>
      </dgm:t>
    </dgm:pt>
    <dgm:pt modelId="{1CC50475-1A0E-4FB5-9178-9388B78401B4}">
      <dgm:prSet phldrT="[Текст]" custT="1"/>
      <dgm:spPr/>
      <dgm:t>
        <a:bodyPr/>
        <a:lstStyle/>
        <a:p>
          <a:pPr algn="ctr"/>
          <a:r>
            <a: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45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690CBF-371D-499A-BCE0-F94BB866B7E6}" type="parTrans" cxnId="{4A7B55D6-144B-4E3E-8D6F-86588F2FB429}">
      <dgm:prSet/>
      <dgm:spPr/>
      <dgm:t>
        <a:bodyPr/>
        <a:lstStyle/>
        <a:p>
          <a:pPr algn="ctr"/>
          <a:endParaRPr lang="ru-RU"/>
        </a:p>
      </dgm:t>
    </dgm:pt>
    <dgm:pt modelId="{92B2B3BE-7F8B-4C1E-A8E9-15EDFE73FC30}" type="sibTrans" cxnId="{4A7B55D6-144B-4E3E-8D6F-86588F2FB429}">
      <dgm:prSet/>
      <dgm:spPr/>
      <dgm:t>
        <a:bodyPr/>
        <a:lstStyle/>
        <a:p>
          <a:pPr algn="ctr"/>
          <a:endParaRPr lang="ru-RU"/>
        </a:p>
      </dgm:t>
    </dgm:pt>
    <dgm:pt modelId="{81272C3A-2CD3-4ABB-8853-57C1FF7893E5}">
      <dgm:prSet custT="1"/>
      <dgm:spPr/>
      <dgm:t>
        <a:bodyPr/>
        <a:lstStyle/>
        <a:p>
          <a:pPr algn="ctr"/>
          <a:r>
            <a:rPr lang="tt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1,5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2070FF-C7CD-4C54-B744-56C983269B7B}" type="parTrans" cxnId="{D34037D1-DC08-4900-8D03-D253595F4D48}">
      <dgm:prSet/>
      <dgm:spPr/>
      <dgm:t>
        <a:bodyPr/>
        <a:lstStyle/>
        <a:p>
          <a:pPr algn="ctr"/>
          <a:endParaRPr lang="ru-RU"/>
        </a:p>
      </dgm:t>
    </dgm:pt>
    <dgm:pt modelId="{950A4122-A824-476A-B5E8-CB2C9A72D674}" type="sibTrans" cxnId="{D34037D1-DC08-4900-8D03-D253595F4D48}">
      <dgm:prSet/>
      <dgm:spPr/>
      <dgm:t>
        <a:bodyPr/>
        <a:lstStyle/>
        <a:p>
          <a:pPr algn="ctr"/>
          <a:endParaRPr lang="ru-RU"/>
        </a:p>
      </dgm:t>
    </dgm:pt>
    <dgm:pt modelId="{51F0AA74-547D-410B-AE90-8C1E5EB51C20}">
      <dgm:prSet custT="1"/>
      <dgm:spPr/>
      <dgm:t>
        <a:bodyPr/>
        <a:lstStyle/>
        <a:p>
          <a:pPr algn="ctr"/>
          <a:r>
            <a:rPr lang="tt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6,4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280C83-935D-4F20-94BE-16A523B6761A}" type="parTrans" cxnId="{95D0E45C-1E78-421F-8220-D911B2528EEF}">
      <dgm:prSet/>
      <dgm:spPr/>
      <dgm:t>
        <a:bodyPr/>
        <a:lstStyle/>
        <a:p>
          <a:pPr algn="ctr"/>
          <a:endParaRPr lang="ru-RU"/>
        </a:p>
      </dgm:t>
    </dgm:pt>
    <dgm:pt modelId="{12285D7D-EEF0-4B00-B8EA-25AAFDA8C776}" type="sibTrans" cxnId="{95D0E45C-1E78-421F-8220-D911B2528EEF}">
      <dgm:prSet/>
      <dgm:spPr/>
      <dgm:t>
        <a:bodyPr/>
        <a:lstStyle/>
        <a:p>
          <a:pPr algn="ctr"/>
          <a:endParaRPr lang="ru-RU"/>
        </a:p>
      </dgm:t>
    </dgm:pt>
    <dgm:pt modelId="{AA34BA79-431B-4CC7-A684-68C328033E02}">
      <dgm:prSet custT="1"/>
      <dgm:spPr/>
      <dgm:t>
        <a:bodyPr/>
        <a:lstStyle/>
        <a:p>
          <a:pPr algn="ctr"/>
          <a:r>
            <a:rPr lang="tt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0,32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4C2EE0-86BE-49BB-AA19-A1F8E55EB3CE}" type="parTrans" cxnId="{384E7876-C075-4748-AB95-F5D5A43C40A1}">
      <dgm:prSet/>
      <dgm:spPr/>
      <dgm:t>
        <a:bodyPr/>
        <a:lstStyle/>
        <a:p>
          <a:pPr algn="ctr"/>
          <a:endParaRPr lang="ru-RU"/>
        </a:p>
      </dgm:t>
    </dgm:pt>
    <dgm:pt modelId="{3F869C9C-53DA-430D-971A-2B14D8B7608B}" type="sibTrans" cxnId="{384E7876-C075-4748-AB95-F5D5A43C40A1}">
      <dgm:prSet/>
      <dgm:spPr/>
      <dgm:t>
        <a:bodyPr/>
        <a:lstStyle/>
        <a:p>
          <a:pPr algn="ctr"/>
          <a:endParaRPr lang="ru-RU"/>
        </a:p>
      </dgm:t>
    </dgm:pt>
    <dgm:pt modelId="{62A4DD8F-83DD-4353-AA54-DDECE90ADCBF}">
      <dgm:prSet custT="1"/>
      <dgm:spPr/>
      <dgm:t>
        <a:bodyPr/>
        <a:lstStyle/>
        <a:p>
          <a:pPr algn="ctr"/>
          <a:r>
            <a:rPr lang="tt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r>
            <a:rPr lang="tt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7D18AC-241A-4CDC-98FE-1BD44D20AA20}" type="parTrans" cxnId="{201C0EDB-F393-4FEF-984D-C106DE4F7B19}">
      <dgm:prSet/>
      <dgm:spPr/>
      <dgm:t>
        <a:bodyPr/>
        <a:lstStyle/>
        <a:p>
          <a:pPr algn="ctr"/>
          <a:endParaRPr lang="ru-RU"/>
        </a:p>
      </dgm:t>
    </dgm:pt>
    <dgm:pt modelId="{6A495617-9CE7-4DF5-959A-F266EEF3A2B4}" type="sibTrans" cxnId="{201C0EDB-F393-4FEF-984D-C106DE4F7B19}">
      <dgm:prSet/>
      <dgm:spPr/>
      <dgm:t>
        <a:bodyPr/>
        <a:lstStyle/>
        <a:p>
          <a:pPr algn="ctr"/>
          <a:endParaRPr lang="ru-RU"/>
        </a:p>
      </dgm:t>
    </dgm:pt>
    <dgm:pt modelId="{5E460710-AC6A-4F27-A050-B035A5DA07EF}">
      <dgm:prSet/>
      <dgm:spPr/>
      <dgm:t>
        <a:bodyPr/>
        <a:lstStyle/>
        <a:p>
          <a:pPr algn="ctr"/>
          <a:endParaRPr lang="ru-RU" dirty="0"/>
        </a:p>
      </dgm:t>
    </dgm:pt>
    <dgm:pt modelId="{4E08474D-5369-41B6-9176-B542860F5F67}" type="parTrans" cxnId="{A182BA4F-1EDB-4F2F-B6CB-998BF627D2B7}">
      <dgm:prSet/>
      <dgm:spPr/>
      <dgm:t>
        <a:bodyPr/>
        <a:lstStyle/>
        <a:p>
          <a:pPr algn="ctr"/>
          <a:endParaRPr lang="ru-RU"/>
        </a:p>
      </dgm:t>
    </dgm:pt>
    <dgm:pt modelId="{F01A4A69-5CD5-4BD4-B23D-EAE6BF20707C}" type="sibTrans" cxnId="{A182BA4F-1EDB-4F2F-B6CB-998BF627D2B7}">
      <dgm:prSet/>
      <dgm:spPr/>
      <dgm:t>
        <a:bodyPr/>
        <a:lstStyle/>
        <a:p>
          <a:pPr algn="ctr"/>
          <a:endParaRPr lang="ru-RU"/>
        </a:p>
      </dgm:t>
    </dgm:pt>
    <dgm:pt modelId="{CDE2C635-FB34-4360-A678-1698D71F8E40}">
      <dgm:prSet phldrT="[Текст]"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2E3B9E-E430-4085-916D-72AD9B14DB93}" type="sibTrans" cxnId="{017091C4-7D64-4A22-8538-718F13713F75}">
      <dgm:prSet/>
      <dgm:spPr/>
      <dgm:t>
        <a:bodyPr/>
        <a:lstStyle/>
        <a:p>
          <a:pPr algn="ctr"/>
          <a:endParaRPr lang="ru-RU"/>
        </a:p>
      </dgm:t>
    </dgm:pt>
    <dgm:pt modelId="{C28E759D-D364-40BB-B1A2-0CFC28ACACC2}" type="parTrans" cxnId="{017091C4-7D64-4A22-8538-718F13713F75}">
      <dgm:prSet/>
      <dgm:spPr/>
      <dgm:t>
        <a:bodyPr/>
        <a:lstStyle/>
        <a:p>
          <a:pPr algn="ctr"/>
          <a:endParaRPr lang="ru-RU"/>
        </a:p>
      </dgm:t>
    </dgm:pt>
    <dgm:pt modelId="{AA4A9BDF-7122-4EBC-901B-78DF8AEC96E7}" type="pres">
      <dgm:prSet presAssocID="{0BCE817F-079F-4E45-BC47-D72013D8CC8F}" presName="compositeShape" presStyleCnt="0">
        <dgm:presLayoutVars>
          <dgm:chMax val="7"/>
          <dgm:dir/>
          <dgm:resizeHandles val="exact"/>
        </dgm:presLayoutVars>
      </dgm:prSet>
      <dgm:spPr/>
    </dgm:pt>
    <dgm:pt modelId="{C3CCC03D-B881-4CC7-ADC7-20FB6868693C}" type="pres">
      <dgm:prSet presAssocID="{0BCE817F-079F-4E45-BC47-D72013D8CC8F}" presName="wedge1" presStyleLbl="node1" presStyleIdx="0" presStyleCnt="7"/>
      <dgm:spPr/>
      <dgm:t>
        <a:bodyPr/>
        <a:lstStyle/>
        <a:p>
          <a:endParaRPr lang="ru-RU"/>
        </a:p>
      </dgm:t>
    </dgm:pt>
    <dgm:pt modelId="{6C6A8378-ACA5-4A55-9128-5F3F8356B66B}" type="pres">
      <dgm:prSet presAssocID="{0BCE817F-079F-4E45-BC47-D72013D8CC8F}" presName="dummy1a" presStyleCnt="0"/>
      <dgm:spPr/>
    </dgm:pt>
    <dgm:pt modelId="{96AEDFCC-A6E5-4E87-BD1A-913C2DD30C2A}" type="pres">
      <dgm:prSet presAssocID="{0BCE817F-079F-4E45-BC47-D72013D8CC8F}" presName="dummy1b" presStyleCnt="0"/>
      <dgm:spPr/>
    </dgm:pt>
    <dgm:pt modelId="{7C6E40C2-671A-4F9F-93D2-D13F45582EEB}" type="pres">
      <dgm:prSet presAssocID="{0BCE817F-079F-4E45-BC47-D72013D8CC8F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467DB-A0B7-4AC3-93AD-56E4C3B5A146}" type="pres">
      <dgm:prSet presAssocID="{0BCE817F-079F-4E45-BC47-D72013D8CC8F}" presName="wedge2" presStyleLbl="node1" presStyleIdx="1" presStyleCnt="7" custLinFactNeighborX="-1677" custLinFactNeighborY="213"/>
      <dgm:spPr/>
      <dgm:t>
        <a:bodyPr/>
        <a:lstStyle/>
        <a:p>
          <a:endParaRPr lang="ru-RU"/>
        </a:p>
      </dgm:t>
    </dgm:pt>
    <dgm:pt modelId="{88AFCE98-5A98-4AB2-B839-80A28F3EC2BA}" type="pres">
      <dgm:prSet presAssocID="{0BCE817F-079F-4E45-BC47-D72013D8CC8F}" presName="dummy2a" presStyleCnt="0"/>
      <dgm:spPr/>
    </dgm:pt>
    <dgm:pt modelId="{0F30B7BE-3C85-4438-AB6D-4D76E0D446E1}" type="pres">
      <dgm:prSet presAssocID="{0BCE817F-079F-4E45-BC47-D72013D8CC8F}" presName="dummy2b" presStyleCnt="0"/>
      <dgm:spPr/>
    </dgm:pt>
    <dgm:pt modelId="{912E91E4-4609-4516-B5B9-06451434F1D6}" type="pres">
      <dgm:prSet presAssocID="{0BCE817F-079F-4E45-BC47-D72013D8CC8F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E48C3-60A2-4610-A9CB-2096886DC5F8}" type="pres">
      <dgm:prSet presAssocID="{0BCE817F-079F-4E45-BC47-D72013D8CC8F}" presName="wedge3" presStyleLbl="node1" presStyleIdx="2" presStyleCnt="7"/>
      <dgm:spPr/>
      <dgm:t>
        <a:bodyPr/>
        <a:lstStyle/>
        <a:p>
          <a:endParaRPr lang="ru-RU"/>
        </a:p>
      </dgm:t>
    </dgm:pt>
    <dgm:pt modelId="{DC16809D-786D-4953-B2D4-8F017D7F4356}" type="pres">
      <dgm:prSet presAssocID="{0BCE817F-079F-4E45-BC47-D72013D8CC8F}" presName="dummy3a" presStyleCnt="0"/>
      <dgm:spPr/>
    </dgm:pt>
    <dgm:pt modelId="{6550F47E-D938-4E2D-842A-7C5EDAF42335}" type="pres">
      <dgm:prSet presAssocID="{0BCE817F-079F-4E45-BC47-D72013D8CC8F}" presName="dummy3b" presStyleCnt="0"/>
      <dgm:spPr/>
    </dgm:pt>
    <dgm:pt modelId="{3B03CB68-7F0B-4552-8221-4DFE18BC1329}" type="pres">
      <dgm:prSet presAssocID="{0BCE817F-079F-4E45-BC47-D72013D8CC8F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539FD-D969-489A-8688-4E292CDE4256}" type="pres">
      <dgm:prSet presAssocID="{0BCE817F-079F-4E45-BC47-D72013D8CC8F}" presName="wedge4" presStyleLbl="node1" presStyleIdx="3" presStyleCnt="7"/>
      <dgm:spPr/>
      <dgm:t>
        <a:bodyPr/>
        <a:lstStyle/>
        <a:p>
          <a:endParaRPr lang="ru-RU"/>
        </a:p>
      </dgm:t>
    </dgm:pt>
    <dgm:pt modelId="{3A80A780-AF87-4EBA-AE4A-EF4F927D9CAA}" type="pres">
      <dgm:prSet presAssocID="{0BCE817F-079F-4E45-BC47-D72013D8CC8F}" presName="dummy4a" presStyleCnt="0"/>
      <dgm:spPr/>
    </dgm:pt>
    <dgm:pt modelId="{E98831DA-0520-4F04-A994-22098B333163}" type="pres">
      <dgm:prSet presAssocID="{0BCE817F-079F-4E45-BC47-D72013D8CC8F}" presName="dummy4b" presStyleCnt="0"/>
      <dgm:spPr/>
    </dgm:pt>
    <dgm:pt modelId="{05A74236-4401-486C-A629-644D39943684}" type="pres">
      <dgm:prSet presAssocID="{0BCE817F-079F-4E45-BC47-D72013D8CC8F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F6352-BD1F-431A-A454-279E101DA4D0}" type="pres">
      <dgm:prSet presAssocID="{0BCE817F-079F-4E45-BC47-D72013D8CC8F}" presName="wedge5" presStyleLbl="node1" presStyleIdx="4" presStyleCnt="7" custScaleX="111609" custScaleY="104408"/>
      <dgm:spPr/>
      <dgm:t>
        <a:bodyPr/>
        <a:lstStyle/>
        <a:p>
          <a:endParaRPr lang="ru-RU"/>
        </a:p>
      </dgm:t>
    </dgm:pt>
    <dgm:pt modelId="{E22D2CD1-23A4-43AD-8FF8-FECCB3863239}" type="pres">
      <dgm:prSet presAssocID="{0BCE817F-079F-4E45-BC47-D72013D8CC8F}" presName="dummy5a" presStyleCnt="0"/>
      <dgm:spPr/>
    </dgm:pt>
    <dgm:pt modelId="{33291951-F867-4AD7-B622-C85C70D08DCB}" type="pres">
      <dgm:prSet presAssocID="{0BCE817F-079F-4E45-BC47-D72013D8CC8F}" presName="dummy5b" presStyleCnt="0"/>
      <dgm:spPr/>
    </dgm:pt>
    <dgm:pt modelId="{F3284EFE-7D39-4046-8FCE-9231DC499986}" type="pres">
      <dgm:prSet presAssocID="{0BCE817F-079F-4E45-BC47-D72013D8CC8F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545ED6-94E1-40F7-9E0A-21714A448500}" type="pres">
      <dgm:prSet presAssocID="{0BCE817F-079F-4E45-BC47-D72013D8CC8F}" presName="wedge6" presStyleLbl="node1" presStyleIdx="5" presStyleCnt="7"/>
      <dgm:spPr/>
      <dgm:t>
        <a:bodyPr/>
        <a:lstStyle/>
        <a:p>
          <a:endParaRPr lang="ru-RU"/>
        </a:p>
      </dgm:t>
    </dgm:pt>
    <dgm:pt modelId="{48039BDD-761D-49BC-82F6-F79282048D2C}" type="pres">
      <dgm:prSet presAssocID="{0BCE817F-079F-4E45-BC47-D72013D8CC8F}" presName="dummy6a" presStyleCnt="0"/>
      <dgm:spPr/>
    </dgm:pt>
    <dgm:pt modelId="{627D8775-C009-44AC-9805-345FBAAFA9A4}" type="pres">
      <dgm:prSet presAssocID="{0BCE817F-079F-4E45-BC47-D72013D8CC8F}" presName="dummy6b" presStyleCnt="0"/>
      <dgm:spPr/>
    </dgm:pt>
    <dgm:pt modelId="{23BAC23C-386A-4BED-B158-64A4CCB32DEE}" type="pres">
      <dgm:prSet presAssocID="{0BCE817F-079F-4E45-BC47-D72013D8CC8F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744C8-6FDB-491C-8213-2BA3F2787A8D}" type="pres">
      <dgm:prSet presAssocID="{0BCE817F-079F-4E45-BC47-D72013D8CC8F}" presName="wedge7" presStyleLbl="node1" presStyleIdx="6" presStyleCnt="7"/>
      <dgm:spPr/>
      <dgm:t>
        <a:bodyPr/>
        <a:lstStyle/>
        <a:p>
          <a:endParaRPr lang="ru-RU"/>
        </a:p>
      </dgm:t>
    </dgm:pt>
    <dgm:pt modelId="{AE7848AA-4D91-4055-A244-3D2DA876CCCE}" type="pres">
      <dgm:prSet presAssocID="{0BCE817F-079F-4E45-BC47-D72013D8CC8F}" presName="dummy7a" presStyleCnt="0"/>
      <dgm:spPr/>
    </dgm:pt>
    <dgm:pt modelId="{E3F75A1C-8374-4B4F-A779-93E5745B1BEC}" type="pres">
      <dgm:prSet presAssocID="{0BCE817F-079F-4E45-BC47-D72013D8CC8F}" presName="dummy7b" presStyleCnt="0"/>
      <dgm:spPr/>
    </dgm:pt>
    <dgm:pt modelId="{A525BFF7-FF3A-4E28-A820-8BF03160D77A}" type="pres">
      <dgm:prSet presAssocID="{0BCE817F-079F-4E45-BC47-D72013D8CC8F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05C25-C41C-4AD1-ABAD-712FB135984E}" type="pres">
      <dgm:prSet presAssocID="{3DA6BDFC-A148-4EA9-86DE-32CC35E5FE93}" presName="arrowWedge1" presStyleLbl="fgSibTrans2D1" presStyleIdx="0" presStyleCnt="7"/>
      <dgm:spPr/>
    </dgm:pt>
    <dgm:pt modelId="{581FCBCD-9F6A-4591-A0AC-40439B23973B}" type="pres">
      <dgm:prSet presAssocID="{6A495617-9CE7-4DF5-959A-F266EEF3A2B4}" presName="arrowWedge2" presStyleLbl="fgSibTrans2D1" presStyleIdx="1" presStyleCnt="7" custScaleX="100344" custScaleY="99579" custLinFactNeighborX="-2" custLinFactNeighborY="67"/>
      <dgm:spPr/>
    </dgm:pt>
    <dgm:pt modelId="{96A725A1-9461-45D1-B030-2096EBB256FE}" type="pres">
      <dgm:prSet presAssocID="{950A4122-A824-476A-B5E8-CB2C9A72D674}" presName="arrowWedge3" presStyleLbl="fgSibTrans2D1" presStyleIdx="2" presStyleCnt="7"/>
      <dgm:spPr/>
    </dgm:pt>
    <dgm:pt modelId="{6D1601C1-614C-402F-A8AA-D062D0D39211}" type="pres">
      <dgm:prSet presAssocID="{12285D7D-EEF0-4B00-B8EA-25AAFDA8C776}" presName="arrowWedge4" presStyleLbl="fgSibTrans2D1" presStyleIdx="3" presStyleCnt="7"/>
      <dgm:spPr/>
    </dgm:pt>
    <dgm:pt modelId="{C3FB31F8-2636-45D8-B57B-D67DE6146797}" type="pres">
      <dgm:prSet presAssocID="{3F869C9C-53DA-430D-971A-2B14D8B7608B}" presName="arrowWedge5" presStyleLbl="fgSibTrans2D1" presStyleIdx="4" presStyleCnt="7" custLinFactNeighborX="-2588" custLinFactNeighborY="-621"/>
      <dgm:spPr/>
    </dgm:pt>
    <dgm:pt modelId="{D5F26BD8-4C31-43C3-8371-14272A845FB8}" type="pres">
      <dgm:prSet presAssocID="{92B2B3BE-7F8B-4C1E-A8E9-15EDFE73FC30}" presName="arrowWedge6" presStyleLbl="fgSibTrans2D1" presStyleIdx="5" presStyleCnt="7"/>
      <dgm:spPr/>
    </dgm:pt>
    <dgm:pt modelId="{38656DBB-3E8B-4DC9-99F1-6A8CAC368F98}" type="pres">
      <dgm:prSet presAssocID="{622E3B9E-E430-4085-916D-72AD9B14DB93}" presName="arrowWedge7" presStyleLbl="fgSibTrans2D1" presStyleIdx="6" presStyleCnt="7" custLinFactNeighborX="138" custLinFactNeighborY="339"/>
      <dgm:spPr/>
    </dgm:pt>
  </dgm:ptLst>
  <dgm:cxnLst>
    <dgm:cxn modelId="{0C2CFAAC-7BD9-4442-884D-CDB21109F770}" type="presOf" srcId="{CDE2C635-FB34-4360-A678-1698D71F8E40}" destId="{523744C8-6FDB-491C-8213-2BA3F2787A8D}" srcOrd="0" destOrd="0" presId="urn:microsoft.com/office/officeart/2005/8/layout/cycle8"/>
    <dgm:cxn modelId="{9E56D967-BB5C-4CB8-9E65-8EB2C88F63AA}" type="presOf" srcId="{1CC50475-1A0E-4FB5-9178-9388B78401B4}" destId="{23BAC23C-386A-4BED-B158-64A4CCB32DEE}" srcOrd="1" destOrd="0" presId="urn:microsoft.com/office/officeart/2005/8/layout/cycle8"/>
    <dgm:cxn modelId="{8BF7AA93-1E6A-4F59-8947-E47BEC8488AB}" srcId="{0BCE817F-079F-4E45-BC47-D72013D8CC8F}" destId="{9EE0507F-E12C-422E-917B-BFDBA407ACF4}" srcOrd="0" destOrd="0" parTransId="{C5611313-0713-4DE0-8A93-C8A97932597C}" sibTransId="{3DA6BDFC-A148-4EA9-86DE-32CC35E5FE93}"/>
    <dgm:cxn modelId="{51F24503-510B-48CE-9E53-470A13AA1B9C}" type="presOf" srcId="{CDE2C635-FB34-4360-A678-1698D71F8E40}" destId="{A525BFF7-FF3A-4E28-A820-8BF03160D77A}" srcOrd="1" destOrd="0" presId="urn:microsoft.com/office/officeart/2005/8/layout/cycle8"/>
    <dgm:cxn modelId="{7104C0E9-A4F4-42AE-9539-16F7961CD64D}" type="presOf" srcId="{9EE0507F-E12C-422E-917B-BFDBA407ACF4}" destId="{7C6E40C2-671A-4F9F-93D2-D13F45582EEB}" srcOrd="1" destOrd="0" presId="urn:microsoft.com/office/officeart/2005/8/layout/cycle8"/>
    <dgm:cxn modelId="{4A7B55D6-144B-4E3E-8D6F-86588F2FB429}" srcId="{0BCE817F-079F-4E45-BC47-D72013D8CC8F}" destId="{1CC50475-1A0E-4FB5-9178-9388B78401B4}" srcOrd="5" destOrd="0" parTransId="{CA690CBF-371D-499A-BCE0-F94BB866B7E6}" sibTransId="{92B2B3BE-7F8B-4C1E-A8E9-15EDFE73FC30}"/>
    <dgm:cxn modelId="{A182BA4F-1EDB-4F2F-B6CB-998BF627D2B7}" srcId="{0BCE817F-079F-4E45-BC47-D72013D8CC8F}" destId="{5E460710-AC6A-4F27-A050-B035A5DA07EF}" srcOrd="7" destOrd="0" parTransId="{4E08474D-5369-41B6-9176-B542860F5F67}" sibTransId="{F01A4A69-5CD5-4BD4-B23D-EAE6BF20707C}"/>
    <dgm:cxn modelId="{D34037D1-DC08-4900-8D03-D253595F4D48}" srcId="{0BCE817F-079F-4E45-BC47-D72013D8CC8F}" destId="{81272C3A-2CD3-4ABB-8853-57C1FF7893E5}" srcOrd="2" destOrd="0" parTransId="{912070FF-C7CD-4C54-B744-56C983269B7B}" sibTransId="{950A4122-A824-476A-B5E8-CB2C9A72D674}"/>
    <dgm:cxn modelId="{201C0EDB-F393-4FEF-984D-C106DE4F7B19}" srcId="{0BCE817F-079F-4E45-BC47-D72013D8CC8F}" destId="{62A4DD8F-83DD-4353-AA54-DDECE90ADCBF}" srcOrd="1" destOrd="0" parTransId="{CB7D18AC-241A-4CDC-98FE-1BD44D20AA20}" sibTransId="{6A495617-9CE7-4DF5-959A-F266EEF3A2B4}"/>
    <dgm:cxn modelId="{E2ED3F7C-F885-4060-8185-BD61D49E67C8}" type="presOf" srcId="{AA34BA79-431B-4CC7-A684-68C328033E02}" destId="{F3284EFE-7D39-4046-8FCE-9231DC499986}" srcOrd="1" destOrd="0" presId="urn:microsoft.com/office/officeart/2005/8/layout/cycle8"/>
    <dgm:cxn modelId="{6BA22065-B6FF-49B6-9B67-2E7E792D720C}" type="presOf" srcId="{9EE0507F-E12C-422E-917B-BFDBA407ACF4}" destId="{C3CCC03D-B881-4CC7-ADC7-20FB6868693C}" srcOrd="0" destOrd="0" presId="urn:microsoft.com/office/officeart/2005/8/layout/cycle8"/>
    <dgm:cxn modelId="{7B5D659B-B114-476C-99EA-A7782E97D904}" type="presOf" srcId="{51F0AA74-547D-410B-AE90-8C1E5EB51C20}" destId="{05A74236-4401-486C-A629-644D39943684}" srcOrd="1" destOrd="0" presId="urn:microsoft.com/office/officeart/2005/8/layout/cycle8"/>
    <dgm:cxn modelId="{6FDAFA6C-F779-4ADA-9B06-9110B2CCCD94}" type="presOf" srcId="{51F0AA74-547D-410B-AE90-8C1E5EB51C20}" destId="{4FC539FD-D969-489A-8688-4E292CDE4256}" srcOrd="0" destOrd="0" presId="urn:microsoft.com/office/officeart/2005/8/layout/cycle8"/>
    <dgm:cxn modelId="{017091C4-7D64-4A22-8538-718F13713F75}" srcId="{0BCE817F-079F-4E45-BC47-D72013D8CC8F}" destId="{CDE2C635-FB34-4360-A678-1698D71F8E40}" srcOrd="6" destOrd="0" parTransId="{C28E759D-D364-40BB-B1A2-0CFC28ACACC2}" sibTransId="{622E3B9E-E430-4085-916D-72AD9B14DB93}"/>
    <dgm:cxn modelId="{95D0E45C-1E78-421F-8220-D911B2528EEF}" srcId="{0BCE817F-079F-4E45-BC47-D72013D8CC8F}" destId="{51F0AA74-547D-410B-AE90-8C1E5EB51C20}" srcOrd="3" destOrd="0" parTransId="{AB280C83-935D-4F20-94BE-16A523B6761A}" sibTransId="{12285D7D-EEF0-4B00-B8EA-25AAFDA8C776}"/>
    <dgm:cxn modelId="{863EC181-0EBF-4C15-BEB3-9536AFB09982}" type="presOf" srcId="{1CC50475-1A0E-4FB5-9178-9388B78401B4}" destId="{0C545ED6-94E1-40F7-9E0A-21714A448500}" srcOrd="0" destOrd="0" presId="urn:microsoft.com/office/officeart/2005/8/layout/cycle8"/>
    <dgm:cxn modelId="{250B7A98-F5D4-42BB-A2BC-3C3A3DCB256A}" type="presOf" srcId="{62A4DD8F-83DD-4353-AA54-DDECE90ADCBF}" destId="{D3A467DB-A0B7-4AC3-93AD-56E4C3B5A146}" srcOrd="0" destOrd="0" presId="urn:microsoft.com/office/officeart/2005/8/layout/cycle8"/>
    <dgm:cxn modelId="{24DA0F7D-0DCC-4B8A-B171-08E4AE096937}" type="presOf" srcId="{81272C3A-2CD3-4ABB-8853-57C1FF7893E5}" destId="{3B03CB68-7F0B-4552-8221-4DFE18BC1329}" srcOrd="1" destOrd="0" presId="urn:microsoft.com/office/officeart/2005/8/layout/cycle8"/>
    <dgm:cxn modelId="{A1801E45-984D-48A2-B9E7-ED8149B700B9}" type="presOf" srcId="{81272C3A-2CD3-4ABB-8853-57C1FF7893E5}" destId="{08EE48C3-60A2-4610-A9CB-2096886DC5F8}" srcOrd="0" destOrd="0" presId="urn:microsoft.com/office/officeart/2005/8/layout/cycle8"/>
    <dgm:cxn modelId="{81FD4C7F-D550-4443-B54C-E1395AFAA747}" type="presOf" srcId="{0BCE817F-079F-4E45-BC47-D72013D8CC8F}" destId="{AA4A9BDF-7122-4EBC-901B-78DF8AEC96E7}" srcOrd="0" destOrd="0" presId="urn:microsoft.com/office/officeart/2005/8/layout/cycle8"/>
    <dgm:cxn modelId="{384E7876-C075-4748-AB95-F5D5A43C40A1}" srcId="{0BCE817F-079F-4E45-BC47-D72013D8CC8F}" destId="{AA34BA79-431B-4CC7-A684-68C328033E02}" srcOrd="4" destOrd="0" parTransId="{2D4C2EE0-86BE-49BB-AA19-A1F8E55EB3CE}" sibTransId="{3F869C9C-53DA-430D-971A-2B14D8B7608B}"/>
    <dgm:cxn modelId="{0B837C3D-DE5C-440C-8AE3-63BC90B96680}" type="presOf" srcId="{62A4DD8F-83DD-4353-AA54-DDECE90ADCBF}" destId="{912E91E4-4609-4516-B5B9-06451434F1D6}" srcOrd="1" destOrd="0" presId="urn:microsoft.com/office/officeart/2005/8/layout/cycle8"/>
    <dgm:cxn modelId="{B8C87335-D0FB-4C61-92B6-ED1FA580BB01}" type="presOf" srcId="{AA34BA79-431B-4CC7-A684-68C328033E02}" destId="{B21F6352-BD1F-431A-A454-279E101DA4D0}" srcOrd="0" destOrd="0" presId="urn:microsoft.com/office/officeart/2005/8/layout/cycle8"/>
    <dgm:cxn modelId="{608A203F-27DA-43FA-B2D2-3853CB7378B5}" type="presParOf" srcId="{AA4A9BDF-7122-4EBC-901B-78DF8AEC96E7}" destId="{C3CCC03D-B881-4CC7-ADC7-20FB6868693C}" srcOrd="0" destOrd="0" presId="urn:microsoft.com/office/officeart/2005/8/layout/cycle8"/>
    <dgm:cxn modelId="{F5F67085-7801-480B-B6DB-6FC2F3B87877}" type="presParOf" srcId="{AA4A9BDF-7122-4EBC-901B-78DF8AEC96E7}" destId="{6C6A8378-ACA5-4A55-9128-5F3F8356B66B}" srcOrd="1" destOrd="0" presId="urn:microsoft.com/office/officeart/2005/8/layout/cycle8"/>
    <dgm:cxn modelId="{46A17F04-661C-452D-B93E-6C8FC19C3FFC}" type="presParOf" srcId="{AA4A9BDF-7122-4EBC-901B-78DF8AEC96E7}" destId="{96AEDFCC-A6E5-4E87-BD1A-913C2DD30C2A}" srcOrd="2" destOrd="0" presId="urn:microsoft.com/office/officeart/2005/8/layout/cycle8"/>
    <dgm:cxn modelId="{71E4782B-A4E0-4D4C-97BB-2F98E18EE5CF}" type="presParOf" srcId="{AA4A9BDF-7122-4EBC-901B-78DF8AEC96E7}" destId="{7C6E40C2-671A-4F9F-93D2-D13F45582EEB}" srcOrd="3" destOrd="0" presId="urn:microsoft.com/office/officeart/2005/8/layout/cycle8"/>
    <dgm:cxn modelId="{D9EF22A6-B42F-4D1E-84F2-05C8368F96B7}" type="presParOf" srcId="{AA4A9BDF-7122-4EBC-901B-78DF8AEC96E7}" destId="{D3A467DB-A0B7-4AC3-93AD-56E4C3B5A146}" srcOrd="4" destOrd="0" presId="urn:microsoft.com/office/officeart/2005/8/layout/cycle8"/>
    <dgm:cxn modelId="{99621029-F4EF-498C-B987-8D43EB881D67}" type="presParOf" srcId="{AA4A9BDF-7122-4EBC-901B-78DF8AEC96E7}" destId="{88AFCE98-5A98-4AB2-B839-80A28F3EC2BA}" srcOrd="5" destOrd="0" presId="urn:microsoft.com/office/officeart/2005/8/layout/cycle8"/>
    <dgm:cxn modelId="{1F0F314F-D68C-40C7-8199-65E8E183B0F0}" type="presParOf" srcId="{AA4A9BDF-7122-4EBC-901B-78DF8AEC96E7}" destId="{0F30B7BE-3C85-4438-AB6D-4D76E0D446E1}" srcOrd="6" destOrd="0" presId="urn:microsoft.com/office/officeart/2005/8/layout/cycle8"/>
    <dgm:cxn modelId="{B28578B9-521E-406F-9D68-E6F292AB7A1A}" type="presParOf" srcId="{AA4A9BDF-7122-4EBC-901B-78DF8AEC96E7}" destId="{912E91E4-4609-4516-B5B9-06451434F1D6}" srcOrd="7" destOrd="0" presId="urn:microsoft.com/office/officeart/2005/8/layout/cycle8"/>
    <dgm:cxn modelId="{AE630C05-8FAC-464E-92BF-E0B8232B4459}" type="presParOf" srcId="{AA4A9BDF-7122-4EBC-901B-78DF8AEC96E7}" destId="{08EE48C3-60A2-4610-A9CB-2096886DC5F8}" srcOrd="8" destOrd="0" presId="urn:microsoft.com/office/officeart/2005/8/layout/cycle8"/>
    <dgm:cxn modelId="{949DB115-1F47-4684-9AE7-0457BE312DB2}" type="presParOf" srcId="{AA4A9BDF-7122-4EBC-901B-78DF8AEC96E7}" destId="{DC16809D-786D-4953-B2D4-8F017D7F4356}" srcOrd="9" destOrd="0" presId="urn:microsoft.com/office/officeart/2005/8/layout/cycle8"/>
    <dgm:cxn modelId="{23CB58AA-5953-4605-B953-2B3F6AE9F636}" type="presParOf" srcId="{AA4A9BDF-7122-4EBC-901B-78DF8AEC96E7}" destId="{6550F47E-D938-4E2D-842A-7C5EDAF42335}" srcOrd="10" destOrd="0" presId="urn:microsoft.com/office/officeart/2005/8/layout/cycle8"/>
    <dgm:cxn modelId="{F00B425C-32D1-456B-A5CA-84B86FAF8B21}" type="presParOf" srcId="{AA4A9BDF-7122-4EBC-901B-78DF8AEC96E7}" destId="{3B03CB68-7F0B-4552-8221-4DFE18BC1329}" srcOrd="11" destOrd="0" presId="urn:microsoft.com/office/officeart/2005/8/layout/cycle8"/>
    <dgm:cxn modelId="{E18A9F6E-FA77-4F0C-8319-B4E66DBE1943}" type="presParOf" srcId="{AA4A9BDF-7122-4EBC-901B-78DF8AEC96E7}" destId="{4FC539FD-D969-489A-8688-4E292CDE4256}" srcOrd="12" destOrd="0" presId="urn:microsoft.com/office/officeart/2005/8/layout/cycle8"/>
    <dgm:cxn modelId="{37E78CF4-7204-4333-822E-D94991F137E7}" type="presParOf" srcId="{AA4A9BDF-7122-4EBC-901B-78DF8AEC96E7}" destId="{3A80A780-AF87-4EBA-AE4A-EF4F927D9CAA}" srcOrd="13" destOrd="0" presId="urn:microsoft.com/office/officeart/2005/8/layout/cycle8"/>
    <dgm:cxn modelId="{3CBFF2C1-0130-4ACC-AF08-F7FBB5389805}" type="presParOf" srcId="{AA4A9BDF-7122-4EBC-901B-78DF8AEC96E7}" destId="{E98831DA-0520-4F04-A994-22098B333163}" srcOrd="14" destOrd="0" presId="urn:microsoft.com/office/officeart/2005/8/layout/cycle8"/>
    <dgm:cxn modelId="{F9BA7C55-FC22-4262-BF64-3F877C97D9C0}" type="presParOf" srcId="{AA4A9BDF-7122-4EBC-901B-78DF8AEC96E7}" destId="{05A74236-4401-486C-A629-644D39943684}" srcOrd="15" destOrd="0" presId="urn:microsoft.com/office/officeart/2005/8/layout/cycle8"/>
    <dgm:cxn modelId="{37C8D73B-3D18-42AC-863E-DD0279B35C4A}" type="presParOf" srcId="{AA4A9BDF-7122-4EBC-901B-78DF8AEC96E7}" destId="{B21F6352-BD1F-431A-A454-279E101DA4D0}" srcOrd="16" destOrd="0" presId="urn:microsoft.com/office/officeart/2005/8/layout/cycle8"/>
    <dgm:cxn modelId="{0C4C0BA3-0AE6-46F7-B67C-0160D14BA995}" type="presParOf" srcId="{AA4A9BDF-7122-4EBC-901B-78DF8AEC96E7}" destId="{E22D2CD1-23A4-43AD-8FF8-FECCB3863239}" srcOrd="17" destOrd="0" presId="urn:microsoft.com/office/officeart/2005/8/layout/cycle8"/>
    <dgm:cxn modelId="{80E5EDA5-5717-4E69-8A1D-2AD4DB13B578}" type="presParOf" srcId="{AA4A9BDF-7122-4EBC-901B-78DF8AEC96E7}" destId="{33291951-F867-4AD7-B622-C85C70D08DCB}" srcOrd="18" destOrd="0" presId="urn:microsoft.com/office/officeart/2005/8/layout/cycle8"/>
    <dgm:cxn modelId="{E976AE82-DED7-48A7-8DE0-3B5499867115}" type="presParOf" srcId="{AA4A9BDF-7122-4EBC-901B-78DF8AEC96E7}" destId="{F3284EFE-7D39-4046-8FCE-9231DC499986}" srcOrd="19" destOrd="0" presId="urn:microsoft.com/office/officeart/2005/8/layout/cycle8"/>
    <dgm:cxn modelId="{BE2442BB-0D2E-4DBB-9BFE-D0D3694C203F}" type="presParOf" srcId="{AA4A9BDF-7122-4EBC-901B-78DF8AEC96E7}" destId="{0C545ED6-94E1-40F7-9E0A-21714A448500}" srcOrd="20" destOrd="0" presId="urn:microsoft.com/office/officeart/2005/8/layout/cycle8"/>
    <dgm:cxn modelId="{448775AD-4866-4899-8A8E-8CAF0045332F}" type="presParOf" srcId="{AA4A9BDF-7122-4EBC-901B-78DF8AEC96E7}" destId="{48039BDD-761D-49BC-82F6-F79282048D2C}" srcOrd="21" destOrd="0" presId="urn:microsoft.com/office/officeart/2005/8/layout/cycle8"/>
    <dgm:cxn modelId="{F0D6F730-7E15-4D13-8CC9-D0D31D0E59EC}" type="presParOf" srcId="{AA4A9BDF-7122-4EBC-901B-78DF8AEC96E7}" destId="{627D8775-C009-44AC-9805-345FBAAFA9A4}" srcOrd="22" destOrd="0" presId="urn:microsoft.com/office/officeart/2005/8/layout/cycle8"/>
    <dgm:cxn modelId="{8D1B01DD-D221-4219-B205-5A8D68293C1C}" type="presParOf" srcId="{AA4A9BDF-7122-4EBC-901B-78DF8AEC96E7}" destId="{23BAC23C-386A-4BED-B158-64A4CCB32DEE}" srcOrd="23" destOrd="0" presId="urn:microsoft.com/office/officeart/2005/8/layout/cycle8"/>
    <dgm:cxn modelId="{AB647D8F-230B-4442-91D4-B51CD72AC945}" type="presParOf" srcId="{AA4A9BDF-7122-4EBC-901B-78DF8AEC96E7}" destId="{523744C8-6FDB-491C-8213-2BA3F2787A8D}" srcOrd="24" destOrd="0" presId="urn:microsoft.com/office/officeart/2005/8/layout/cycle8"/>
    <dgm:cxn modelId="{D0243BD0-2BAA-4A07-A361-12E523FEE294}" type="presParOf" srcId="{AA4A9BDF-7122-4EBC-901B-78DF8AEC96E7}" destId="{AE7848AA-4D91-4055-A244-3D2DA876CCCE}" srcOrd="25" destOrd="0" presId="urn:microsoft.com/office/officeart/2005/8/layout/cycle8"/>
    <dgm:cxn modelId="{B3B4FCC4-CCCD-4E7C-B210-EC3EB2DC769A}" type="presParOf" srcId="{AA4A9BDF-7122-4EBC-901B-78DF8AEC96E7}" destId="{E3F75A1C-8374-4B4F-A779-93E5745B1BEC}" srcOrd="26" destOrd="0" presId="urn:microsoft.com/office/officeart/2005/8/layout/cycle8"/>
    <dgm:cxn modelId="{11AE79B8-0705-4466-A107-EDDB84F8BACD}" type="presParOf" srcId="{AA4A9BDF-7122-4EBC-901B-78DF8AEC96E7}" destId="{A525BFF7-FF3A-4E28-A820-8BF03160D77A}" srcOrd="27" destOrd="0" presId="urn:microsoft.com/office/officeart/2005/8/layout/cycle8"/>
    <dgm:cxn modelId="{5B32152C-A3E2-4511-A1A1-C59264012402}" type="presParOf" srcId="{AA4A9BDF-7122-4EBC-901B-78DF8AEC96E7}" destId="{54905C25-C41C-4AD1-ABAD-712FB135984E}" srcOrd="28" destOrd="0" presId="urn:microsoft.com/office/officeart/2005/8/layout/cycle8"/>
    <dgm:cxn modelId="{91DB7B02-CB1A-42C2-B4EC-898DA46C46AA}" type="presParOf" srcId="{AA4A9BDF-7122-4EBC-901B-78DF8AEC96E7}" destId="{581FCBCD-9F6A-4591-A0AC-40439B23973B}" srcOrd="29" destOrd="0" presId="urn:microsoft.com/office/officeart/2005/8/layout/cycle8"/>
    <dgm:cxn modelId="{3CBA3753-D22E-491F-AED0-BA94287359CF}" type="presParOf" srcId="{AA4A9BDF-7122-4EBC-901B-78DF8AEC96E7}" destId="{96A725A1-9461-45D1-B030-2096EBB256FE}" srcOrd="30" destOrd="0" presId="urn:microsoft.com/office/officeart/2005/8/layout/cycle8"/>
    <dgm:cxn modelId="{64E4C671-9A29-4A43-A7A2-C0CDF906AECD}" type="presParOf" srcId="{AA4A9BDF-7122-4EBC-901B-78DF8AEC96E7}" destId="{6D1601C1-614C-402F-A8AA-D062D0D39211}" srcOrd="31" destOrd="0" presId="urn:microsoft.com/office/officeart/2005/8/layout/cycle8"/>
    <dgm:cxn modelId="{3FA38B68-6C10-4849-B46A-BCC21F8983F0}" type="presParOf" srcId="{AA4A9BDF-7122-4EBC-901B-78DF8AEC96E7}" destId="{C3FB31F8-2636-45D8-B57B-D67DE6146797}" srcOrd="32" destOrd="0" presId="urn:microsoft.com/office/officeart/2005/8/layout/cycle8"/>
    <dgm:cxn modelId="{1F16842A-666E-4C2D-B486-C3C54CAAF3A3}" type="presParOf" srcId="{AA4A9BDF-7122-4EBC-901B-78DF8AEC96E7}" destId="{D5F26BD8-4C31-43C3-8371-14272A845FB8}" srcOrd="33" destOrd="0" presId="urn:microsoft.com/office/officeart/2005/8/layout/cycle8"/>
    <dgm:cxn modelId="{18AD6AAB-2FEC-45F6-A911-BFB3200F6A2D}" type="presParOf" srcId="{AA4A9BDF-7122-4EBC-901B-78DF8AEC96E7}" destId="{38656DBB-3E8B-4DC9-99F1-6A8CAC368F98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CC03D-B881-4CC7-ADC7-20FB6868693C}">
      <dsp:nvSpPr>
        <dsp:cNvPr id="0" name=""/>
        <dsp:cNvSpPr/>
      </dsp:nvSpPr>
      <dsp:spPr>
        <a:xfrm>
          <a:off x="949402" y="249280"/>
          <a:ext cx="3773361" cy="3773361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0,052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31764" y="599664"/>
        <a:ext cx="898419" cy="718735"/>
      </dsp:txXfrm>
    </dsp:sp>
    <dsp:sp modelId="{D3A467DB-A0B7-4AC3-93AD-56E4C3B5A146}">
      <dsp:nvSpPr>
        <dsp:cNvPr id="0" name=""/>
        <dsp:cNvSpPr/>
      </dsp:nvSpPr>
      <dsp:spPr>
        <a:xfrm>
          <a:off x="934637" y="317961"/>
          <a:ext cx="3773361" cy="3773361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r>
            <a:rPr lang="tt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7378" y="1685804"/>
        <a:ext cx="1033182" cy="628893"/>
      </dsp:txXfrm>
    </dsp:sp>
    <dsp:sp modelId="{08EE48C3-60A2-4610-A9CB-2096886DC5F8}">
      <dsp:nvSpPr>
        <dsp:cNvPr id="0" name=""/>
        <dsp:cNvSpPr/>
      </dsp:nvSpPr>
      <dsp:spPr>
        <a:xfrm>
          <a:off x="980397" y="386289"/>
          <a:ext cx="3773361" cy="3773361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1,5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03434" y="2621108"/>
        <a:ext cx="898419" cy="696275"/>
      </dsp:txXfrm>
    </dsp:sp>
    <dsp:sp modelId="{4FC539FD-D969-489A-8688-4E292CDE4256}">
      <dsp:nvSpPr>
        <dsp:cNvPr id="0" name=""/>
        <dsp:cNvSpPr/>
      </dsp:nvSpPr>
      <dsp:spPr>
        <a:xfrm>
          <a:off x="910320" y="419980"/>
          <a:ext cx="3773361" cy="3773361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6,4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9022" y="3384764"/>
        <a:ext cx="875958" cy="628893"/>
      </dsp:txXfrm>
    </dsp:sp>
    <dsp:sp modelId="{B21F6352-BD1F-431A-A454-279E101DA4D0}">
      <dsp:nvSpPr>
        <dsp:cNvPr id="0" name=""/>
        <dsp:cNvSpPr/>
      </dsp:nvSpPr>
      <dsp:spPr>
        <a:xfrm>
          <a:off x="621219" y="303124"/>
          <a:ext cx="4211411" cy="3939691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0,32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25586" y="2636453"/>
        <a:ext cx="1002716" cy="726966"/>
      </dsp:txXfrm>
    </dsp:sp>
    <dsp:sp modelId="{0C545ED6-94E1-40F7-9E0A-21714A448500}">
      <dsp:nvSpPr>
        <dsp:cNvPr id="0" name=""/>
        <dsp:cNvSpPr/>
      </dsp:nvSpPr>
      <dsp:spPr>
        <a:xfrm>
          <a:off x="822725" y="309924"/>
          <a:ext cx="3773361" cy="3773361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45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0162" y="1677767"/>
        <a:ext cx="1033182" cy="628893"/>
      </dsp:txXfrm>
    </dsp:sp>
    <dsp:sp modelId="{523744C8-6FDB-491C-8213-2BA3F2787A8D}">
      <dsp:nvSpPr>
        <dsp:cNvPr id="0" name=""/>
        <dsp:cNvSpPr/>
      </dsp:nvSpPr>
      <dsp:spPr>
        <a:xfrm>
          <a:off x="871239" y="249280"/>
          <a:ext cx="3773361" cy="3773361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3819" y="599664"/>
        <a:ext cx="898419" cy="718735"/>
      </dsp:txXfrm>
    </dsp:sp>
    <dsp:sp modelId="{54905C25-C41C-4AD1-ABAD-712FB135984E}">
      <dsp:nvSpPr>
        <dsp:cNvPr id="0" name=""/>
        <dsp:cNvSpPr/>
      </dsp:nvSpPr>
      <dsp:spPr>
        <a:xfrm>
          <a:off x="715625" y="15691"/>
          <a:ext cx="4240539" cy="4240539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81FCBCD-9F6A-4591-A0AC-40439B23973B}">
      <dsp:nvSpPr>
        <dsp:cNvPr id="0" name=""/>
        <dsp:cNvSpPr/>
      </dsp:nvSpPr>
      <dsp:spPr>
        <a:xfrm>
          <a:off x="693786" y="96408"/>
          <a:ext cx="4255127" cy="422268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6A725A1-9461-45D1-B030-2096EBB256FE}">
      <dsp:nvSpPr>
        <dsp:cNvPr id="0" name=""/>
        <dsp:cNvSpPr/>
      </dsp:nvSpPr>
      <dsp:spPr>
        <a:xfrm>
          <a:off x="746863" y="152792"/>
          <a:ext cx="4240539" cy="4240539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1601C1-614C-402F-A8AA-D062D0D39211}">
      <dsp:nvSpPr>
        <dsp:cNvPr id="0" name=""/>
        <dsp:cNvSpPr/>
      </dsp:nvSpPr>
      <dsp:spPr>
        <a:xfrm>
          <a:off x="676731" y="186292"/>
          <a:ext cx="4240539" cy="4240539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FB31F8-2636-45D8-B57B-D67DE6146797}">
      <dsp:nvSpPr>
        <dsp:cNvPr id="0" name=""/>
        <dsp:cNvSpPr/>
      </dsp:nvSpPr>
      <dsp:spPr>
        <a:xfrm>
          <a:off x="494765" y="125664"/>
          <a:ext cx="4240539" cy="4240539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F26BD8-4C31-43C3-8371-14272A845FB8}">
      <dsp:nvSpPr>
        <dsp:cNvPr id="0" name=""/>
        <dsp:cNvSpPr/>
      </dsp:nvSpPr>
      <dsp:spPr>
        <a:xfrm>
          <a:off x="589019" y="76603"/>
          <a:ext cx="4240539" cy="4240539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656DBB-3E8B-4DC9-99F1-6A8CAC368F98}">
      <dsp:nvSpPr>
        <dsp:cNvPr id="0" name=""/>
        <dsp:cNvSpPr/>
      </dsp:nvSpPr>
      <dsp:spPr>
        <a:xfrm>
          <a:off x="643690" y="30067"/>
          <a:ext cx="4240539" cy="4240539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457F2-AEF4-4529-A109-392F947712AB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48EE2-DA54-45A3-AFAE-CF6E577E35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28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CF852-51F0-4323-8613-F1D8C5DBB4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4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vuslon.ru/news/obschestvo/sporim-vy-ne-znali-znamenitosti-imeyushchie-tatarskie-korni" TargetMode="External"/><Relationship Id="rId13" Type="http://schemas.openxmlformats.org/officeDocument/2006/relationships/hyperlink" Target="https://milknet.ru/blog/moloko-salmi-s-novim-dizaynom-upakovki-201" TargetMode="External"/><Relationship Id="rId3" Type="http://schemas.openxmlformats.org/officeDocument/2006/relationships/hyperlink" Target="https://vitebsk.imarket.by/product/samsung-galaxy-j1-4g-black-j120g/" TargetMode="External"/><Relationship Id="rId7" Type="http://schemas.openxmlformats.org/officeDocument/2006/relationships/hyperlink" Target="http://irynaprocent.blogspot.com/p/blog-page_29.html" TargetMode="External"/><Relationship Id="rId12" Type="http://schemas.openxmlformats.org/officeDocument/2006/relationships/hyperlink" Target="https://psy.wikireading.ru/20314" TargetMode="External"/><Relationship Id="rId2" Type="http://schemas.openxmlformats.org/officeDocument/2006/relationships/hyperlink" Target="https://ru.dreamstime.com/e-image13196245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skidky.ru/g._innopolis/baxetle/skidka/moloko_selo_domashkino/2016-02-01" TargetMode="External"/><Relationship Id="rId11" Type="http://schemas.openxmlformats.org/officeDocument/2006/relationships/hyperlink" Target="https://moe-online.ru/nn/zapisochki/421730" TargetMode="External"/><Relationship Id="rId5" Type="http://schemas.openxmlformats.org/officeDocument/2006/relationships/hyperlink" Target="https://yandex.ru/collections/card/5d2eaafca4ce8e225060b710/" TargetMode="External"/><Relationship Id="rId10" Type="http://schemas.openxmlformats.org/officeDocument/2006/relationships/hyperlink" Target="https://kerch.fm/2020/03/05/skidki-25v-magazinah-koniki.html" TargetMode="External"/><Relationship Id="rId4" Type="http://schemas.openxmlformats.org/officeDocument/2006/relationships/hyperlink" Target="https://nn.dochkisinochki.ru/icatalog/products/4940653/" TargetMode="External"/><Relationship Id="rId9" Type="http://schemas.openxmlformats.org/officeDocument/2006/relationships/hyperlink" Target="https://www.1000listnik.ru/retsepti/kak-ispolzovat-jod-pri-pyatochnoj-shpore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1600200"/>
            <a:ext cx="7239000" cy="19812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 математики в 5 классе по теме «Понятие процента» 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1200" y="54864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Составитель: учитель  математики первой квалификационной категории Сафина Г.Г.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219200"/>
            <a:ext cx="5638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 «Лучшая презентация к уроку».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4038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работы: Повышение эффективности процесса усвоения новых знаний, их закрепление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отработка.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Админ\Desktop\IMG_3738.JPG"/>
          <p:cNvPicPr/>
          <p:nvPr/>
        </p:nvPicPr>
        <p:blipFill>
          <a:blip r:embed="rId2" cstate="print"/>
          <a:srcRect l="28146" t="27288" r="32817" b="45196"/>
          <a:stretch>
            <a:fillRect/>
          </a:stretch>
        </p:blipFill>
        <p:spPr bwMode="auto">
          <a:xfrm>
            <a:off x="6629400" y="3810000"/>
            <a:ext cx="1981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" y="228600"/>
            <a:ext cx="853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МБОУ «Никольская СОШ» Спасского муниципального района Республики Татарстан  в с. Ямбухтино «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Ямбухтинская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ООШ»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4799548"/>
              </p:ext>
            </p:extLst>
          </p:nvPr>
        </p:nvGraphicFramePr>
        <p:xfrm>
          <a:off x="899592" y="1486218"/>
          <a:ext cx="4361710" cy="4370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171"/>
                <a:gridCol w="436171"/>
                <a:gridCol w="436171"/>
                <a:gridCol w="436171"/>
                <a:gridCol w="456784"/>
                <a:gridCol w="415558"/>
                <a:gridCol w="436171"/>
                <a:gridCol w="436171"/>
                <a:gridCol w="436171"/>
                <a:gridCol w="436171"/>
              </a:tblGrid>
              <a:tr h="4370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370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500166" y="357166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Сколько процентов?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8" y="1500174"/>
            <a:ext cx="30003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Красных квадратов?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Зелёных квадратов?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Желтых квадратов?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Белых квадратов?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Красных и зелёных?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34" name="Object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514600"/>
            <a:ext cx="593248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63" name="AutoShape 11" descr="Водяные капли"/>
          <p:cNvSpPr>
            <a:spLocks noChangeArrowheads="1"/>
          </p:cNvSpPr>
          <p:nvPr/>
        </p:nvSpPr>
        <p:spPr bwMode="auto">
          <a:xfrm>
            <a:off x="457200" y="3810000"/>
            <a:ext cx="8353425" cy="19446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Чтобы проценты выразить десятичной дробью их</a:t>
            </a:r>
          </a:p>
          <a:p>
            <a:pPr marL="342900" indent="-3429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необходимо разделить на 100%</a:t>
            </a:r>
          </a:p>
          <a:p>
            <a:pPr marL="342900" indent="-342900"/>
            <a:endParaRPr lang="ru-RU" sz="2400" b="1" dirty="0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914400" y="838200"/>
            <a:ext cx="7621587" cy="1182687"/>
            <a:chOff x="158" y="890"/>
            <a:chExt cx="4672" cy="816"/>
          </a:xfrm>
        </p:grpSpPr>
        <p:sp>
          <p:nvSpPr>
            <p:cNvPr id="6156" name="AutoShape 5"/>
            <p:cNvSpPr>
              <a:spLocks noChangeArrowheads="1"/>
            </p:cNvSpPr>
            <p:nvPr/>
          </p:nvSpPr>
          <p:spPr bwMode="auto">
            <a:xfrm>
              <a:off x="158" y="890"/>
              <a:ext cx="4672" cy="81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7" name="AutoShape 6"/>
            <p:cNvSpPr>
              <a:spLocks noChangeArrowheads="1"/>
            </p:cNvSpPr>
            <p:nvPr/>
          </p:nvSpPr>
          <p:spPr bwMode="auto">
            <a:xfrm>
              <a:off x="2063" y="936"/>
              <a:ext cx="644" cy="668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dirty="0">
                  <a:solidFill>
                    <a:srgbClr val="663300"/>
                  </a:solidFill>
                  <a:latin typeface="Times New Roman" pitchFamily="18" charset="0"/>
                </a:rPr>
                <a:t>1   100</a:t>
              </a:r>
            </a:p>
          </p:txBody>
        </p:sp>
        <p:sp>
          <p:nvSpPr>
            <p:cNvPr id="6158" name="Line 7"/>
            <p:cNvSpPr>
              <a:spLocks noChangeShapeType="1"/>
            </p:cNvSpPr>
            <p:nvPr/>
          </p:nvSpPr>
          <p:spPr bwMode="auto">
            <a:xfrm>
              <a:off x="2154" y="1253"/>
              <a:ext cx="484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Text Box 8"/>
            <p:cNvSpPr txBox="1">
              <a:spLocks noChangeArrowheads="1"/>
            </p:cNvSpPr>
            <p:nvPr/>
          </p:nvSpPr>
          <p:spPr bwMode="auto">
            <a:xfrm>
              <a:off x="1019" y="980"/>
              <a:ext cx="113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5400" b="1">
                  <a:solidFill>
                    <a:srgbClr val="663300"/>
                  </a:solidFill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6160" name="Text Box 9"/>
            <p:cNvSpPr txBox="1">
              <a:spLocks noChangeArrowheads="1"/>
            </p:cNvSpPr>
            <p:nvPr/>
          </p:nvSpPr>
          <p:spPr bwMode="auto">
            <a:xfrm>
              <a:off x="294" y="1026"/>
              <a:ext cx="104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800" b="1" dirty="0">
                  <a:solidFill>
                    <a:srgbClr val="663300"/>
                  </a:solidFill>
                  <a:latin typeface="Times New Roman" pitchFamily="18" charset="0"/>
                </a:rPr>
                <a:t> 1 %</a:t>
              </a:r>
            </a:p>
          </p:txBody>
        </p:sp>
        <p:sp>
          <p:nvSpPr>
            <p:cNvPr id="6161" name="AutoShape 22"/>
            <p:cNvSpPr>
              <a:spLocks noChangeArrowheads="1"/>
            </p:cNvSpPr>
            <p:nvPr/>
          </p:nvSpPr>
          <p:spPr bwMode="auto">
            <a:xfrm>
              <a:off x="3560" y="1117"/>
              <a:ext cx="970" cy="38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663300"/>
                  </a:solidFill>
                  <a:latin typeface="Times New Roman" pitchFamily="18" charset="0"/>
                </a:rPr>
                <a:t>0,01</a:t>
              </a:r>
            </a:p>
          </p:txBody>
        </p:sp>
        <p:sp>
          <p:nvSpPr>
            <p:cNvPr id="6162" name="Text Box 23"/>
            <p:cNvSpPr txBox="1">
              <a:spLocks noChangeArrowheads="1"/>
            </p:cNvSpPr>
            <p:nvPr/>
          </p:nvSpPr>
          <p:spPr bwMode="auto">
            <a:xfrm>
              <a:off x="2835" y="981"/>
              <a:ext cx="7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5400" b="1">
                  <a:solidFill>
                    <a:srgbClr val="663300"/>
                  </a:solidFill>
                  <a:latin typeface="Times New Roman" pitchFamily="18" charset="0"/>
                </a:rPr>
                <a:t>=</a:t>
              </a:r>
            </a:p>
          </p:txBody>
        </p:sp>
      </p:grpSp>
      <p:pic>
        <p:nvPicPr>
          <p:cNvPr id="615449" name="Object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743200"/>
            <a:ext cx="20383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Управляющая кнопка: домой 13">
            <a:hlinkClick r:id="rId4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Представьте проценты десятичными дробями: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497388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5% =                            2,5 %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45% =                          0,4 % =  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20 % =                          0,7 %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70% =                           338 %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123% =                         0,2 % =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33600" y="17526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0,05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24863" y="2590800"/>
            <a:ext cx="1871663" cy="5762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0,45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768" y="3520282"/>
            <a:ext cx="1871663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0" y="4495800"/>
            <a:ext cx="1871663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0,7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86000" y="5334000"/>
            <a:ext cx="1873250" cy="57467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1,23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29400" y="1752600"/>
            <a:ext cx="1873250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0,025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29400" y="2667000"/>
            <a:ext cx="1871663" cy="5762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0,004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629400" y="3505200"/>
            <a:ext cx="1871663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0,007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29400" y="44196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3,38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05600" y="5334000"/>
            <a:ext cx="1871663" cy="57467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0,002</a:t>
            </a: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AutoShape 11" descr="Водяные капли"/>
          <p:cNvSpPr>
            <a:spLocks noChangeArrowheads="1"/>
          </p:cNvSpPr>
          <p:nvPr/>
        </p:nvSpPr>
        <p:spPr bwMode="auto">
          <a:xfrm>
            <a:off x="457200" y="3810000"/>
            <a:ext cx="8353425" cy="19446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Чтобы число выразить в процентах его </a:t>
            </a:r>
          </a:p>
          <a:p>
            <a:pPr marL="342900" indent="-342900" eaLnBrk="0" hangingPunct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необходимо умножить на 100%</a:t>
            </a:r>
          </a:p>
          <a:p>
            <a:pPr marL="342900" indent="-342900"/>
            <a:endParaRPr lang="ru-RU" sz="2400" b="1" dirty="0"/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066114" y="762000"/>
            <a:ext cx="7621587" cy="1182687"/>
            <a:chOff x="251" y="890"/>
            <a:chExt cx="4672" cy="816"/>
          </a:xfrm>
        </p:grpSpPr>
        <p:sp>
          <p:nvSpPr>
            <p:cNvPr id="6156" name="AutoShape 5"/>
            <p:cNvSpPr>
              <a:spLocks noChangeArrowheads="1"/>
            </p:cNvSpPr>
            <p:nvPr/>
          </p:nvSpPr>
          <p:spPr bwMode="auto">
            <a:xfrm>
              <a:off x="251" y="890"/>
              <a:ext cx="4672" cy="81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57" name="AutoShape 6"/>
            <p:cNvSpPr>
              <a:spLocks noChangeArrowheads="1"/>
            </p:cNvSpPr>
            <p:nvPr/>
          </p:nvSpPr>
          <p:spPr bwMode="auto">
            <a:xfrm>
              <a:off x="578" y="995"/>
              <a:ext cx="644" cy="668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dirty="0">
                  <a:solidFill>
                    <a:srgbClr val="663300"/>
                  </a:solidFill>
                  <a:latin typeface="Times New Roman" pitchFamily="18" charset="0"/>
                </a:rPr>
                <a:t>1   100</a:t>
              </a:r>
            </a:p>
          </p:txBody>
        </p:sp>
        <p:sp>
          <p:nvSpPr>
            <p:cNvPr id="6158" name="Line 7"/>
            <p:cNvSpPr>
              <a:spLocks noChangeShapeType="1"/>
            </p:cNvSpPr>
            <p:nvPr/>
          </p:nvSpPr>
          <p:spPr bwMode="auto">
            <a:xfrm>
              <a:off x="672" y="1363"/>
              <a:ext cx="484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Text Box 8"/>
            <p:cNvSpPr txBox="1">
              <a:spLocks noChangeArrowheads="1"/>
            </p:cNvSpPr>
            <p:nvPr/>
          </p:nvSpPr>
          <p:spPr bwMode="auto">
            <a:xfrm>
              <a:off x="1019" y="980"/>
              <a:ext cx="113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5400" b="1">
                  <a:solidFill>
                    <a:srgbClr val="663300"/>
                  </a:solidFill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6160" name="Text Box 9"/>
            <p:cNvSpPr txBox="1">
              <a:spLocks noChangeArrowheads="1"/>
            </p:cNvSpPr>
            <p:nvPr/>
          </p:nvSpPr>
          <p:spPr bwMode="auto">
            <a:xfrm>
              <a:off x="3521" y="1048"/>
              <a:ext cx="104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800" b="1" dirty="0">
                  <a:solidFill>
                    <a:srgbClr val="663300"/>
                  </a:solidFill>
                  <a:latin typeface="Times New Roman" pitchFamily="18" charset="0"/>
                </a:rPr>
                <a:t> </a:t>
              </a:r>
              <a:r>
                <a:rPr lang="ru-RU" sz="4800" b="1" dirty="0" smtClean="0">
                  <a:solidFill>
                    <a:srgbClr val="663300"/>
                  </a:solidFill>
                  <a:latin typeface="Times New Roman" pitchFamily="18" charset="0"/>
                </a:rPr>
                <a:t>1 %</a:t>
              </a:r>
              <a:endParaRPr lang="ru-RU" sz="4800" b="1" dirty="0">
                <a:solidFill>
                  <a:srgbClr val="663300"/>
                </a:solidFill>
                <a:latin typeface="Times New Roman" pitchFamily="18" charset="0"/>
              </a:endParaRPr>
            </a:p>
          </p:txBody>
        </p:sp>
        <p:sp>
          <p:nvSpPr>
            <p:cNvPr id="6161" name="AutoShape 22"/>
            <p:cNvSpPr>
              <a:spLocks noChangeArrowheads="1"/>
            </p:cNvSpPr>
            <p:nvPr/>
          </p:nvSpPr>
          <p:spPr bwMode="auto">
            <a:xfrm>
              <a:off x="1840" y="1100"/>
              <a:ext cx="970" cy="38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dirty="0">
                  <a:solidFill>
                    <a:srgbClr val="663300"/>
                  </a:solidFill>
                  <a:latin typeface="Times New Roman" pitchFamily="18" charset="0"/>
                </a:rPr>
                <a:t>0,01</a:t>
              </a:r>
            </a:p>
          </p:txBody>
        </p:sp>
        <p:sp>
          <p:nvSpPr>
            <p:cNvPr id="6162" name="Text Box 23"/>
            <p:cNvSpPr txBox="1">
              <a:spLocks noChangeArrowheads="1"/>
            </p:cNvSpPr>
            <p:nvPr/>
          </p:nvSpPr>
          <p:spPr bwMode="auto">
            <a:xfrm>
              <a:off x="2835" y="981"/>
              <a:ext cx="7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5400" b="1">
                  <a:solidFill>
                    <a:srgbClr val="663300"/>
                  </a:solidFill>
                  <a:latin typeface="Times New Roman" pitchFamily="18" charset="0"/>
                </a:rPr>
                <a:t>=</a:t>
              </a:r>
            </a:p>
          </p:txBody>
        </p:sp>
      </p:grpSp>
      <p:pic>
        <p:nvPicPr>
          <p:cNvPr id="13" name="Object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590800"/>
            <a:ext cx="197961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Object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286000"/>
            <a:ext cx="32956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Выразите в процентах: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497388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0,87 =                            0,01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0,07 =                            0,25 =  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1,45 =                            0,2 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0,035 =                          3,38 % =</a:t>
            </a:r>
          </a:p>
          <a:p>
            <a:pPr marL="0" indent="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1,23 =                            0,02 % =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33600" y="17526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33600" y="25908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33600" y="35052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09800" y="43434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09800" y="52578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53200" y="17526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553200" y="25908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29400" y="35052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730712" y="44196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05600" y="5257800"/>
            <a:ext cx="1871662" cy="5762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«Магазин»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12954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Какова стоимость товара с учётом скидки?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https://thumbs.dreamstime.com/b/%D0%B7%D0%B5%D0%BB%D0%B5%D0%BD%D1%8B%D0%B5-%D1%8F%D0%B1%D0%BB%D0%BE%D0%BA%D0%B8-%D0%B2-%D0%BF%D0%BE%D0%BB%D0%B8%D1%8D%D1%82%D0%B8%D0%BB%D0%B5%D0%BD%D0%BE%D0%B2%D0%BE%D0%BC-%D0%BF%D0%B0%D0%BA%D0%B5%D1%82%D0%B5-272343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057400"/>
            <a:ext cx="2510105" cy="2667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95400" y="48768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80 руб.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13320" name="Picture 8" descr="https://vitebsk.imarket.by/upload/simpleimage_cache/71ff6b3b10b1359d6b57ed12593e6f5c_946x1777_w0_1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895600"/>
            <a:ext cx="914400" cy="171764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733800" y="48006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7000 руб.                      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2" name="Picture 10" descr="https://static.dochkisinochki.ru/upload/_catalog/16/16/83/GL000449928eDS6475_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590800"/>
            <a:ext cx="2054225" cy="2202129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6248400" y="4800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1000 руб.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219200" y="5562600"/>
            <a:ext cx="1143000" cy="6858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5% </a:t>
            </a:r>
          </a:p>
          <a:p>
            <a:pPr algn="ctr"/>
            <a:r>
              <a:rPr lang="ru-RU" sz="2000" b="1" dirty="0" smtClean="0"/>
              <a:t>скидка</a:t>
            </a:r>
            <a:endParaRPr lang="ru-RU" sz="20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886200" y="5562600"/>
            <a:ext cx="1143000" cy="6858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20% </a:t>
            </a:r>
          </a:p>
          <a:p>
            <a:pPr algn="ctr"/>
            <a:r>
              <a:rPr lang="ru-RU" sz="2000" b="1" dirty="0" smtClean="0"/>
              <a:t>скидка</a:t>
            </a:r>
            <a:endParaRPr lang="ru-RU" sz="20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48400" y="5486400"/>
            <a:ext cx="1143000" cy="6858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10% </a:t>
            </a:r>
          </a:p>
          <a:p>
            <a:pPr algn="ctr"/>
            <a:r>
              <a:rPr lang="ru-RU" sz="2000" b="1" dirty="0" smtClean="0"/>
              <a:t>скидка</a:t>
            </a:r>
            <a:endParaRPr lang="ru-RU" sz="2000" b="1" dirty="0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346720" y="5954844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12192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Типография изготовила 200 флагов. Из них 36 % составляют настольные флаги. Сколько настольных  флагов изготовила типография?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4572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s://kitap.tatar.ru/media/participant_banners/2020/01/10/logoti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0"/>
            <a:ext cx="1981200" cy="12181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29124" y="3786190"/>
            <a:ext cx="4343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200 флагов    -      100 %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 наст. флагов  -     36%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1) 200:100=2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 -1%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2х36 =72(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  -36%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vuslon.ru/images/uploads/news/2019/10/7/073676c73810d16964b9492f86f51f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537" y="3581638"/>
            <a:ext cx="3640564" cy="2286000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244497" y="6021288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7032" y="6062316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447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Сколько граммов жира содержится в 1000 г молока 2,5 % - ной жирностью?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4572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Задача №2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5800" y="4191000"/>
            <a:ext cx="4419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1000 г   -  100 %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            -    2,5%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1) 1000:100=10 (г) -1%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2,5х10 =25(г)  - жир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vskidky.ru/uploads/2016/02/15/56c164ebe2cf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2930843"/>
            <a:ext cx="2878088" cy="2878088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93232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Проверь себя!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Group 304"/>
          <p:cNvGraphicFramePr>
            <a:graphicFrameLocks/>
          </p:cNvGraphicFramePr>
          <p:nvPr/>
        </p:nvGraphicFramePr>
        <p:xfrm>
          <a:off x="357158" y="1357298"/>
          <a:ext cx="8382000" cy="2743200"/>
        </p:xfrm>
        <a:graphic>
          <a:graphicData uri="http://schemas.openxmlformats.org/drawingml/2006/table">
            <a:tbl>
              <a:tblPr/>
              <a:tblGrid>
                <a:gridCol w="1981200"/>
                <a:gridCol w="838200"/>
                <a:gridCol w="914400"/>
                <a:gridCol w="838200"/>
                <a:gridCol w="838200"/>
                <a:gridCol w="838200"/>
                <a:gridCol w="990600"/>
                <a:gridCol w="1143000"/>
              </a:tblGrid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Дробь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3/20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Десятичная дробь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73554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85984" y="4357694"/>
            <a:ext cx="4857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Нет ошибок -  «5»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1-2 ошибки -  «4»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3-4 ошибки -  «3»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и более ошибок – «2»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480568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итогов: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23"/>
          <p:cNvSpPr>
            <a:spLocks noChangeArrowheads="1"/>
          </p:cNvSpPr>
          <p:nvPr/>
        </p:nvSpPr>
        <p:spPr bwMode="auto">
          <a:xfrm>
            <a:off x="395536" y="1257727"/>
            <a:ext cx="907300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Tx/>
              <a:buAutoNum type="arabicPeriod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это…</a:t>
            </a: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% перевести в десятичную дробь, нужно …</a:t>
            </a: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Переведите 26% в десятичную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дробь.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десятичную дробь перевести в %, нужно …</a:t>
            </a: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1,5 в виде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5157192"/>
            <a:ext cx="61926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Гений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1% таланта  и 99% труда.</a:t>
            </a:r>
          </a:p>
          <a:p>
            <a:pPr algn="ctr" eaLnBrk="1" hangingPunct="1"/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Томас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Эдисон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23350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608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779670368"/>
              </p:ext>
            </p:extLst>
          </p:nvPr>
        </p:nvGraphicFramePr>
        <p:xfrm>
          <a:off x="1848174" y="1507310"/>
          <a:ext cx="5453850" cy="449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4106410" y="3131135"/>
            <a:ext cx="926175" cy="95645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06410" y="3378531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4190" y="157639"/>
            <a:ext cx="6969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Устная работа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959781" y="1250959"/>
            <a:ext cx="1228641" cy="67276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32269" y="1233943"/>
            <a:ext cx="1512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·100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994867" y="3058652"/>
            <a:ext cx="1325897" cy="70788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1756" y="3024588"/>
            <a:ext cx="1130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÷100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660545" y="4901462"/>
            <a:ext cx="1525372" cy="6874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÷2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1085488" y="4925348"/>
            <a:ext cx="1525372" cy="8263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÷5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806404" y="2981928"/>
            <a:ext cx="1525372" cy="86133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</a:p>
          <a:p>
            <a:pPr algn="ctr"/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1835942" y="1295350"/>
            <a:ext cx="1421283" cy="646479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·0,01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867656" y="5962732"/>
            <a:ext cx="1525372" cy="70683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tt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+4,8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Список  использованных источников содержания и иллюстраций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4525963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Яблоки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https://ru.dreamstime.com/e-image131962456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Телефон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https://vitebsk.imarket.by/product/samsung-galaxy-j1-4g-black-j120g/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Кроссовки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https://nn.dochkisinochki.ru/icatalog/products/4940653/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Кредит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https://yandex.ru/collections/card/5d2eaafca4ce8e225060b710/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Молоко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http://vskidky.ru/g._innopolis/baxetle/skidka/moloko_selo_domashkino/2016-02-01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История процентов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http://irynaprocent.blogspot.com/p/blog-page_29.html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Флаг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http://vuslon.ru/news/obschestvo/sporim-vy-ne-znali-znamenitosti-imeyushchie-tatarskie-korni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Йод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https://www.1000listnik.ru/retsepti/kak-ispolzovat-jod-pri-pyatochnoj-shpore.html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Скидка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https://kerch.fm/2020/03/05/skidki-25v-magazinah-koniki.html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Выборы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https://moe-online.ru/nn/zapisochki/421730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Статистика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https://psy.wikireading.ru/20314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Молочные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продкуты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https://milknet.ru/blog/moloko-salmi-s-novim-dizaynom-upakovki-201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447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Сколько граммов жира содержится в 1000 г молока 2,5 % - ной жирностью?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4572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vskidky.ru/uploads/2016/02/15/56c164ebe2cf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000372"/>
            <a:ext cx="3429000" cy="3429000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33400" y="2571744"/>
            <a:ext cx="86106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понимать смысл слова «процент»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;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научиться читать и записывать проценты;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переводить десятичные дроби в проценты и обратно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9600" y="990600"/>
            <a:ext cx="2592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</a:rPr>
              <a:t>Тема урока: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200400" y="914400"/>
            <a:ext cx="51578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Понятие процента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642910" y="1785926"/>
            <a:ext cx="24450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Цели урока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3078" name="Picture 6" descr="http://planforpersonalsuccess.com/wp-content/uploads/2015/12/iStock_000049280224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374898"/>
            <a:ext cx="2214578" cy="2214578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86050" y="3000372"/>
            <a:ext cx="3657600" cy="136815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Проценты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48400" y="609600"/>
            <a:ext cx="2514600" cy="2362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Как выразить проценты десятичной дробью?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3400" y="955576"/>
            <a:ext cx="2286000" cy="201622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Как выразить число в процентах?</a:t>
            </a:r>
          </a:p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19200" y="4724400"/>
            <a:ext cx="2057400" cy="17526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Проценты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нашей жизни</a:t>
            </a:r>
          </a:p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9000" y="685800"/>
            <a:ext cx="2223120" cy="15198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на проценты</a:t>
            </a:r>
          </a:p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19700" y="5029200"/>
            <a:ext cx="2057400" cy="1143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истории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5214942" y="2928934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3143240" y="857232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5072066" y="4857760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00034" y="928670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6215074" y="642918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7" action="ppaction://hlinksldjump"/>
          </p:cNvPr>
          <p:cNvSpPr/>
          <p:nvPr/>
        </p:nvSpPr>
        <p:spPr>
          <a:xfrm>
            <a:off x="1142976" y="6000768"/>
            <a:ext cx="500066" cy="50006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2.bp.blogspot.com/-6xu6sztSrpY/VWYk_ZllLXI/AAAAAAAAAdM/KSKfeI1qRks/s1600/1742845_html_42431f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971800"/>
            <a:ext cx="3733800" cy="28625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0" y="381001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 истории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085051"/>
            <a:ext cx="838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Слово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«процент»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латинского происхождения. Проценты были широко распространены в Древнем Риме. Римляне называли процентами деньги, которые платил должник заимодавцу за каждую сотню.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5600" y="6096000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cto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- c/o - %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редит процентная. Реальная процентная ставка кредита &#10;Получить микрозайм...&#10;💷 http://credit-tds.top/zaim&#10;&#10;&#10;&#10;&#10;&#10;Условия, процентная ставка, время рассмотрения заявки и полезные советы. Потребительские кредиты в банке в «Газпромбанк» в Алдане - поможем узнать условия кредитования физическми лицам, ставки, оформить онлайн заявку и взять кредит в Алдане в . Заемщик выплачивает ежемесячную комиссию в размере 2,2%. Взять кредит онлайн на карту без справок и поручителей, круглосуточно, онлайн кредиты без отказа, без проверки, мгновенно, с плохой кредитной историей. Оформить 100 процентный кредит Хоум Кредит Потребительский Кредит Процентная Ставка Газпромбанк кредит процентная ставка Сбербанк кредит процентная ставка Расчет процентной ставки креди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288" y="1043411"/>
            <a:ext cx="2126610" cy="30384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146575"/>
            <a:ext cx="655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Проценты в нашей  жизни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Спиртовой раствор йода"/>
          <p:cNvPicPr>
            <a:picLocks noChangeAspect="1" noChangeArrowheads="1"/>
          </p:cNvPicPr>
          <p:nvPr/>
        </p:nvPicPr>
        <p:blipFill>
          <a:blip r:embed="rId3" cstate="print"/>
          <a:srcRect l="22513" r="8087"/>
          <a:stretch>
            <a:fillRect/>
          </a:stretch>
        </p:blipFill>
        <p:spPr bwMode="auto">
          <a:xfrm>
            <a:off x="4452736" y="1284964"/>
            <a:ext cx="2091502" cy="2204458"/>
          </a:xfrm>
          <a:prstGeom prst="rect">
            <a:avLst/>
          </a:prstGeom>
          <a:noFill/>
        </p:spPr>
      </p:pic>
      <p:pic>
        <p:nvPicPr>
          <p:cNvPr id="4100" name="Picture 4" descr="https://kerch.fm/uploads/posts/2020-03/1583409753_adresa.jpg"/>
          <p:cNvPicPr>
            <a:picLocks noChangeAspect="1" noChangeArrowheads="1"/>
          </p:cNvPicPr>
          <p:nvPr/>
        </p:nvPicPr>
        <p:blipFill>
          <a:blip r:embed="rId4" cstate="print"/>
          <a:srcRect b="20114"/>
          <a:stretch>
            <a:fillRect/>
          </a:stretch>
        </p:blipFill>
        <p:spPr bwMode="auto">
          <a:xfrm>
            <a:off x="2529898" y="1554665"/>
            <a:ext cx="1922838" cy="2304117"/>
          </a:xfrm>
          <a:prstGeom prst="rect">
            <a:avLst/>
          </a:prstGeom>
          <a:noFill/>
        </p:spPr>
      </p:pic>
      <p:pic>
        <p:nvPicPr>
          <p:cNvPr id="4102" name="Picture 6" descr="https://moe-online.ru/media_new/6/7/3/5/1/7/nn421730/original_photo-thumb_19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3328" y="3935056"/>
            <a:ext cx="4070256" cy="2289519"/>
          </a:xfrm>
          <a:prstGeom prst="rect">
            <a:avLst/>
          </a:prstGeom>
          <a:noFill/>
        </p:spPr>
      </p:pic>
      <p:pic>
        <p:nvPicPr>
          <p:cNvPr id="4104" name="Picture 8" descr="https://www.wikireading.ru/img/419253_56_i_0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8064" y="3804838"/>
            <a:ext cx="3602110" cy="2712511"/>
          </a:xfrm>
          <a:prstGeom prst="rect">
            <a:avLst/>
          </a:prstGeom>
          <a:noFill/>
        </p:spPr>
      </p:pic>
      <p:pic>
        <p:nvPicPr>
          <p:cNvPr id="4108" name="Picture 12" descr="https://milknet.ru/data/photostorage/201_2_org.jpg"/>
          <p:cNvPicPr>
            <a:picLocks noChangeAspect="1" noChangeArrowheads="1"/>
          </p:cNvPicPr>
          <p:nvPr/>
        </p:nvPicPr>
        <p:blipFill>
          <a:blip r:embed="rId7" cstate="print"/>
          <a:srcRect l="10477"/>
          <a:stretch>
            <a:fillRect/>
          </a:stretch>
        </p:blipFill>
        <p:spPr bwMode="auto">
          <a:xfrm>
            <a:off x="6732239" y="1210943"/>
            <a:ext cx="2144603" cy="2575247"/>
          </a:xfrm>
          <a:prstGeom prst="rect">
            <a:avLst/>
          </a:prstGeom>
          <a:noFill/>
        </p:spPr>
      </p:pic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5357818" y="642918"/>
          <a:ext cx="2984502" cy="1622992"/>
        </p:xfrm>
        <a:graphic>
          <a:graphicData uri="http://schemas.openxmlformats.org/presentationml/2006/ole">
            <p:oleObj spid="_x0000_s1140" name="Формула" r:id="rId3" imgW="723586" imgH="393529" progId="Equation.3">
              <p:embed/>
            </p:oleObj>
          </a:graphicData>
        </a:graphic>
      </p:graphicFrame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1000100" y="2928934"/>
          <a:ext cx="3259403" cy="785818"/>
        </p:xfrm>
        <a:graphic>
          <a:graphicData uri="http://schemas.openxmlformats.org/presentationml/2006/ole">
            <p:oleObj spid="_x0000_s1141" name="Формула" r:id="rId4" imgW="736280" imgH="177723" progId="Equation.3">
              <p:embed/>
            </p:oleObj>
          </a:graphicData>
        </a:graphic>
      </p:graphicFrame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1285852" y="928670"/>
          <a:ext cx="3214710" cy="953342"/>
        </p:xfrm>
        <a:graphic>
          <a:graphicData uri="http://schemas.openxmlformats.org/presentationml/2006/ole">
            <p:oleObj spid="_x0000_s1142" name="Формула" r:id="rId5" imgW="685800" imgH="203200" progId="Equation.3">
              <p:embed/>
            </p:oleObj>
          </a:graphicData>
        </a:graphic>
      </p:graphicFrame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5143504" y="2571744"/>
          <a:ext cx="3233197" cy="1643070"/>
        </p:xfrm>
        <a:graphic>
          <a:graphicData uri="http://schemas.openxmlformats.org/presentationml/2006/ole">
            <p:oleObj spid="_x0000_s1143" name="Формула" r:id="rId6" imgW="774364" imgH="393529" progId="Equation.3">
              <p:embed/>
            </p:oleObj>
          </a:graphicData>
        </a:graphic>
      </p:graphicFrame>
      <p:graphicFrame>
        <p:nvGraphicFramePr>
          <p:cNvPr id="378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1375585"/>
              </p:ext>
            </p:extLst>
          </p:nvPr>
        </p:nvGraphicFramePr>
        <p:xfrm>
          <a:off x="5035020" y="4196870"/>
          <a:ext cx="3341681" cy="1817229"/>
        </p:xfrm>
        <a:graphic>
          <a:graphicData uri="http://schemas.openxmlformats.org/presentationml/2006/ole">
            <p:oleObj spid="_x0000_s1144" name="Формула" r:id="rId7" imgW="723586" imgH="393529" progId="Equation.3">
              <p:embed/>
            </p:oleObj>
          </a:graphicData>
        </a:graphic>
      </p:graphicFrame>
      <p:graphicFrame>
        <p:nvGraphicFramePr>
          <p:cNvPr id="37895" name="Object 7"/>
          <p:cNvGraphicFramePr>
            <a:graphicFrameLocks noChangeAspect="1"/>
          </p:cNvGraphicFramePr>
          <p:nvPr/>
        </p:nvGraphicFramePr>
        <p:xfrm>
          <a:off x="1000100" y="4929198"/>
          <a:ext cx="3308671" cy="857256"/>
        </p:xfrm>
        <a:graphic>
          <a:graphicData uri="http://schemas.openxmlformats.org/presentationml/2006/ole">
            <p:oleObj spid="_x0000_s1145" name="Формула" r:id="rId8" imgW="685502" imgH="177723" progId="Equation.3">
              <p:embed/>
            </p:oleObj>
          </a:graphicData>
        </a:graphic>
      </p:graphicFrame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9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928" y="1301228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Процентом называют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одну сотую часть 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367" y="2826927"/>
            <a:ext cx="487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Слово «процент» заменяют знаком  % 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5528" y="1249533"/>
            <a:ext cx="3145375" cy="317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ject 6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3999" y="4953000"/>
            <a:ext cx="3746659" cy="99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653478" y="5186411"/>
            <a:ext cx="1175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1% =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922147"/>
              </p:ext>
            </p:extLst>
          </p:nvPr>
        </p:nvGraphicFramePr>
        <p:xfrm>
          <a:off x="1828800" y="4953000"/>
          <a:ext cx="1015008" cy="1116330"/>
        </p:xfrm>
        <a:graphic>
          <a:graphicData uri="http://schemas.openxmlformats.org/drawingml/2006/table">
            <a:tbl>
              <a:tblPr/>
              <a:tblGrid>
                <a:gridCol w="1015008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2005960" y="5507988"/>
            <a:ext cx="6096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597776" y="5107169"/>
            <a:ext cx="1977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Целое =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2464" y="395091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tt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467544" y="5983579"/>
            <a:ext cx="720080" cy="58711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65617" y="6014099"/>
            <a:ext cx="622168" cy="556592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6627</TotalTime>
  <Words>679</Words>
  <Application>Microsoft Office PowerPoint</Application>
  <PresentationFormat>Экран (4:3)</PresentationFormat>
  <Paragraphs>186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Представьте проценты десятичными дробями:</vt:lpstr>
      <vt:lpstr>Слайд 13</vt:lpstr>
      <vt:lpstr>Выразите в процентах:</vt:lpstr>
      <vt:lpstr> Игра «Магазин» </vt:lpstr>
      <vt:lpstr>Слайд 16</vt:lpstr>
      <vt:lpstr>Слайд 17</vt:lpstr>
      <vt:lpstr>Проверь себя!</vt:lpstr>
      <vt:lpstr>Слайд 19</vt:lpstr>
      <vt:lpstr>Список  использованных источников содержания и иллюстраций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Филиал МБОУ «Никольская СОШ» Спасского муниципального района Республики Татарстан  в с. Ямбухтино «Ямбухтинская ООШ»</dc:title>
  <dc:creator>Админ</dc:creator>
  <cp:lastModifiedBy>Админ</cp:lastModifiedBy>
  <cp:revision>84</cp:revision>
  <dcterms:created xsi:type="dcterms:W3CDTF">2020-02-13T17:01:56Z</dcterms:created>
  <dcterms:modified xsi:type="dcterms:W3CDTF">2020-03-17T15:23:31Z</dcterms:modified>
</cp:coreProperties>
</file>