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283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47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46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373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00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468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27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31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12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50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5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26690-D8C8-4C2B-909B-01DB83B162C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4CF1C-4054-43ED-BE1D-DED781BF1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84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1922404" y="377918"/>
            <a:ext cx="1609167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Муниципальный этап республиканского конкурса профессионального мастерства</a:t>
            </a:r>
          </a:p>
          <a:p>
            <a:pPr algn="ctr"/>
            <a:r>
              <a:rPr lang="ru-RU" sz="2400" b="1" cap="none" spc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«</a:t>
            </a:r>
            <a:r>
              <a:rPr lang="ru-RU" sz="24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Учитель года- 2025»</a:t>
            </a:r>
            <a:endParaRPr lang="ru-RU" sz="24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22985" y="2440533"/>
            <a:ext cx="5299788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Сафина </a:t>
            </a:r>
            <a:r>
              <a:rPr lang="ru-RU" sz="2800" b="1" cap="none" spc="0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Гульчачак</a:t>
            </a:r>
            <a:r>
              <a:rPr lang="ru-RU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b="1" cap="none" spc="0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Гафурбаевна</a:t>
            </a:r>
            <a:endParaRPr lang="ru-RU" sz="2800" b="1" cap="none" spc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</a:t>
            </a:r>
            <a:r>
              <a:rPr lang="ru-RU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читель </a:t>
            </a:r>
            <a:r>
              <a:rPr lang="ru-RU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математики</a:t>
            </a:r>
            <a:endParaRPr lang="ru-RU" sz="2800" b="1" cap="none" spc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МБОУ «Никольская СОШ» </a:t>
            </a:r>
          </a:p>
          <a:p>
            <a:pPr algn="ctr"/>
            <a:r>
              <a:rPr lang="ru-RU" sz="2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Спасского муниципального района РТ</a:t>
            </a:r>
            <a:endParaRPr lang="ru-RU" sz="2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71650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0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1" y="728663"/>
            <a:ext cx="4723130" cy="35423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91" y="775097"/>
            <a:ext cx="4757738" cy="35683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0159" y="5189220"/>
            <a:ext cx="100990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«Учитель не просто профессия, а часть жизни каждого человека. И эта часть должна быть самой лучшей»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7143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45</Words>
  <Application>Microsoft Office PowerPoint</Application>
  <PresentationFormat>Широкоэкранный</PresentationFormat>
  <Paragraphs>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Муниципальный этап республиканского конкурса «Читающая страна-читающая семья»</dc:title>
  <dc:creator>admin</dc:creator>
  <cp:lastModifiedBy>admin</cp:lastModifiedBy>
  <cp:revision>11</cp:revision>
  <dcterms:created xsi:type="dcterms:W3CDTF">2024-10-17T05:08:44Z</dcterms:created>
  <dcterms:modified xsi:type="dcterms:W3CDTF">2024-11-18T10:57:26Z</dcterms:modified>
</cp:coreProperties>
</file>