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25"/>
  </p:notesMasterIdLst>
  <p:handoutMasterIdLst>
    <p:handoutMasterId r:id="rId26"/>
  </p:handoutMasterIdLst>
  <p:sldIdLst>
    <p:sldId id="257" r:id="rId2"/>
    <p:sldId id="454" r:id="rId3"/>
    <p:sldId id="429" r:id="rId4"/>
    <p:sldId id="430" r:id="rId5"/>
    <p:sldId id="452" r:id="rId6"/>
    <p:sldId id="451" r:id="rId7"/>
    <p:sldId id="453" r:id="rId8"/>
    <p:sldId id="459" r:id="rId9"/>
    <p:sldId id="470" r:id="rId10"/>
    <p:sldId id="456" r:id="rId11"/>
    <p:sldId id="471" r:id="rId12"/>
    <p:sldId id="472" r:id="rId13"/>
    <p:sldId id="460" r:id="rId14"/>
    <p:sldId id="463" r:id="rId15"/>
    <p:sldId id="462" r:id="rId16"/>
    <p:sldId id="461" r:id="rId17"/>
    <p:sldId id="464" r:id="rId18"/>
    <p:sldId id="465" r:id="rId19"/>
    <p:sldId id="466" r:id="rId20"/>
    <p:sldId id="468" r:id="rId21"/>
    <p:sldId id="467" r:id="rId22"/>
    <p:sldId id="469" r:id="rId23"/>
    <p:sldId id="302" r:id="rId24"/>
  </p:sldIdLst>
  <p:sldSz cx="9144000" cy="5143500" type="screen16x9"/>
  <p:notesSz cx="9904413" cy="6667500"/>
  <p:defaultTextStyle>
    <a:defPPr>
      <a:defRPr lang="ru-RU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258C6"/>
    <a:srgbClr val="FF5321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1912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930" y="-1194"/>
      </p:cViewPr>
      <p:guideLst>
        <p:guide orient="horz" pos="2160"/>
        <p:guide pos="3840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handoutMaster" Target="handoutMasters/handoutMaster1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viewProps" Target="view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presProps" Target="presProps.xml" /><Relationship Id="rId30" Type="http://schemas.openxmlformats.org/officeDocument/2006/relationships/tableStyles" Target="tableStyles.xml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8BC38F-2390-4FA5-B008-BAF079D4E809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C64C26-3ACA-4304-9190-B4E12441C840}">
      <dgm:prSet phldrT="[Текст]"/>
      <dgm:spPr/>
      <dgm:t>
        <a:bodyPr/>
        <a:lstStyle/>
        <a:p>
          <a:r>
            <a:rPr lang="ru-RU" dirty="0" err="1"/>
            <a:t>Коронавирус</a:t>
          </a:r>
          <a:r>
            <a:rPr lang="ru-RU" dirty="0"/>
            <a:t> (</a:t>
          </a:r>
          <a:r>
            <a:rPr lang="en-US" dirty="0" err="1"/>
            <a:t>Coronaviridae</a:t>
          </a:r>
          <a:r>
            <a:rPr lang="en-US" dirty="0"/>
            <a:t>) – </a:t>
          </a:r>
          <a:r>
            <a:rPr lang="ru-RU" dirty="0"/>
            <a:t>это большое семейство РНК-содержащих вирусов, способных инфицировать человека и некоторых животных</a:t>
          </a:r>
        </a:p>
      </dgm:t>
    </dgm:pt>
    <dgm:pt modelId="{E184F808-85AD-44D8-99A2-BA445B30B8B9}" type="parTrans" cxnId="{30FFA4B1-3420-4C86-873F-01213B6B466B}">
      <dgm:prSet/>
      <dgm:spPr/>
      <dgm:t>
        <a:bodyPr/>
        <a:lstStyle/>
        <a:p>
          <a:endParaRPr lang="ru-RU"/>
        </a:p>
      </dgm:t>
    </dgm:pt>
    <dgm:pt modelId="{2C68E880-7DB3-4028-AE5A-32CFC58ADAD0}" type="sibTrans" cxnId="{30FFA4B1-3420-4C86-873F-01213B6B466B}">
      <dgm:prSet/>
      <dgm:spPr/>
      <dgm:t>
        <a:bodyPr/>
        <a:lstStyle/>
        <a:p>
          <a:endParaRPr lang="ru-RU"/>
        </a:p>
      </dgm:t>
    </dgm:pt>
    <dgm:pt modelId="{8E3E6CCA-8482-488E-89E2-C579FCC685DF}">
      <dgm:prSet phldrT="[Текст]"/>
      <dgm:spPr/>
      <dgm:t>
        <a:bodyPr/>
        <a:lstStyle/>
        <a:p>
          <a:r>
            <a:rPr lang="ru-RU" dirty="0"/>
            <a:t>У людей </a:t>
          </a:r>
          <a:r>
            <a:rPr lang="ru-RU" dirty="0" err="1"/>
            <a:t>коронавирусы</a:t>
          </a:r>
          <a:r>
            <a:rPr lang="ru-RU" dirty="0"/>
            <a:t> могут вызывать целый ряд заболеваний – от легких форм острой респираторной инфекции до тяжелого острого респираторного синдрома (ТОРС)</a:t>
          </a:r>
        </a:p>
      </dgm:t>
    </dgm:pt>
    <dgm:pt modelId="{5978CB2C-A3BB-41B8-BBCF-38C619C0CBB6}" type="parTrans" cxnId="{16196032-E292-41F9-911F-2F9129627141}">
      <dgm:prSet/>
      <dgm:spPr/>
      <dgm:t>
        <a:bodyPr/>
        <a:lstStyle/>
        <a:p>
          <a:endParaRPr lang="ru-RU"/>
        </a:p>
      </dgm:t>
    </dgm:pt>
    <dgm:pt modelId="{A06472A1-7841-42D7-AEA0-17A8054AF3F9}" type="sibTrans" cxnId="{16196032-E292-41F9-911F-2F9129627141}">
      <dgm:prSet/>
      <dgm:spPr/>
      <dgm:t>
        <a:bodyPr/>
        <a:lstStyle/>
        <a:p>
          <a:endParaRPr lang="ru-RU"/>
        </a:p>
      </dgm:t>
    </dgm:pt>
    <dgm:pt modelId="{180E832A-87ED-45A1-A9FD-15E018353497}">
      <dgm:prSet phldrT="[Текст]"/>
      <dgm:spPr/>
      <dgm:t>
        <a:bodyPr/>
        <a:lstStyle/>
        <a:p>
          <a:r>
            <a:rPr lang="ru-RU" b="0" i="1" u="none" dirty="0"/>
            <a:t>Три рода </a:t>
          </a:r>
          <a:r>
            <a:rPr lang="ru-RU" b="0" i="1" u="none" dirty="0" err="1"/>
            <a:t>коронавирусов</a:t>
          </a:r>
          <a:r>
            <a:rPr lang="ru-RU" b="0" i="1" u="none" dirty="0"/>
            <a:t> (серологический и филогенетический анализ):</a:t>
          </a:r>
        </a:p>
        <a:p>
          <a:r>
            <a:rPr lang="en-US" b="0" i="1" u="none" dirty="0" err="1"/>
            <a:t>Alphacoronavirus</a:t>
          </a:r>
          <a:r>
            <a:rPr lang="en-US" b="0" i="1" u="none" dirty="0"/>
            <a:t>, </a:t>
          </a:r>
          <a:r>
            <a:rPr lang="en-US" b="0" i="1" u="none" dirty="0" err="1"/>
            <a:t>Betacoronavirus</a:t>
          </a:r>
          <a:r>
            <a:rPr lang="en-US" dirty="0"/>
            <a:t> </a:t>
          </a:r>
          <a:r>
            <a:rPr lang="ru-RU" dirty="0"/>
            <a:t>и </a:t>
          </a:r>
          <a:r>
            <a:rPr lang="en-US" b="0" i="1" u="none" dirty="0" err="1"/>
            <a:t>Gammacoronavirus</a:t>
          </a:r>
          <a:endParaRPr lang="ru-RU" dirty="0"/>
        </a:p>
      </dgm:t>
    </dgm:pt>
    <dgm:pt modelId="{C6AB1C9C-FD3A-4FB7-8841-535455A9DF75}" type="parTrans" cxnId="{8C62D873-9BE2-4B87-B3CB-1DE007F76643}">
      <dgm:prSet/>
      <dgm:spPr/>
      <dgm:t>
        <a:bodyPr/>
        <a:lstStyle/>
        <a:p>
          <a:endParaRPr lang="ru-RU"/>
        </a:p>
      </dgm:t>
    </dgm:pt>
    <dgm:pt modelId="{C6D5CAA1-1A1D-473D-8C55-5C5F1EFBFB72}" type="sibTrans" cxnId="{8C62D873-9BE2-4B87-B3CB-1DE007F76643}">
      <dgm:prSet/>
      <dgm:spPr/>
      <dgm:t>
        <a:bodyPr/>
        <a:lstStyle/>
        <a:p>
          <a:endParaRPr lang="ru-RU"/>
        </a:p>
      </dgm:t>
    </dgm:pt>
    <dgm:pt modelId="{BC35233C-DFAF-4976-924A-3BC2A76E97E4}" type="pres">
      <dgm:prSet presAssocID="{B18BC38F-2390-4FA5-B008-BAF079D4E809}" presName="linear" presStyleCnt="0">
        <dgm:presLayoutVars>
          <dgm:animLvl val="lvl"/>
          <dgm:resizeHandles val="exact"/>
        </dgm:presLayoutVars>
      </dgm:prSet>
      <dgm:spPr/>
    </dgm:pt>
    <dgm:pt modelId="{6F7294E5-0A39-4B3C-87CF-31CB111616B9}" type="pres">
      <dgm:prSet presAssocID="{E6C64C26-3ACA-4304-9190-B4E12441C84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C123052-6157-445D-A2BD-097168BE2C53}" type="pres">
      <dgm:prSet presAssocID="{2C68E880-7DB3-4028-AE5A-32CFC58ADAD0}" presName="spacer" presStyleCnt="0"/>
      <dgm:spPr/>
    </dgm:pt>
    <dgm:pt modelId="{BA73E280-2919-4FD4-8551-18FC18B54D29}" type="pres">
      <dgm:prSet presAssocID="{8E3E6CCA-8482-488E-89E2-C579FCC685D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93CBBE7-358A-481A-B275-5D865F7DBD3A}" type="pres">
      <dgm:prSet presAssocID="{A06472A1-7841-42D7-AEA0-17A8054AF3F9}" presName="spacer" presStyleCnt="0"/>
      <dgm:spPr/>
    </dgm:pt>
    <dgm:pt modelId="{E4079E6C-AC60-432A-AC6A-35BE22CBB4E9}" type="pres">
      <dgm:prSet presAssocID="{180E832A-87ED-45A1-A9FD-15E018353497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16196032-E292-41F9-911F-2F9129627141}" srcId="{B18BC38F-2390-4FA5-B008-BAF079D4E809}" destId="{8E3E6CCA-8482-488E-89E2-C579FCC685DF}" srcOrd="1" destOrd="0" parTransId="{5978CB2C-A3BB-41B8-BBCF-38C619C0CBB6}" sibTransId="{A06472A1-7841-42D7-AEA0-17A8054AF3F9}"/>
    <dgm:cxn modelId="{1FB44A48-393A-4782-AC29-1168CD359AA5}" type="presOf" srcId="{8E3E6CCA-8482-488E-89E2-C579FCC685DF}" destId="{BA73E280-2919-4FD4-8551-18FC18B54D29}" srcOrd="0" destOrd="0" presId="urn:microsoft.com/office/officeart/2005/8/layout/vList2"/>
    <dgm:cxn modelId="{C8DFB270-D265-49C1-B971-0F549DB107F0}" type="presOf" srcId="{B18BC38F-2390-4FA5-B008-BAF079D4E809}" destId="{BC35233C-DFAF-4976-924A-3BC2A76E97E4}" srcOrd="0" destOrd="0" presId="urn:microsoft.com/office/officeart/2005/8/layout/vList2"/>
    <dgm:cxn modelId="{8C62D873-9BE2-4B87-B3CB-1DE007F76643}" srcId="{B18BC38F-2390-4FA5-B008-BAF079D4E809}" destId="{180E832A-87ED-45A1-A9FD-15E018353497}" srcOrd="2" destOrd="0" parTransId="{C6AB1C9C-FD3A-4FB7-8841-535455A9DF75}" sibTransId="{C6D5CAA1-1A1D-473D-8C55-5C5F1EFBFB72}"/>
    <dgm:cxn modelId="{2859FBA6-B8E6-41F3-965D-7F6E1916A576}" type="presOf" srcId="{180E832A-87ED-45A1-A9FD-15E018353497}" destId="{E4079E6C-AC60-432A-AC6A-35BE22CBB4E9}" srcOrd="0" destOrd="0" presId="urn:microsoft.com/office/officeart/2005/8/layout/vList2"/>
    <dgm:cxn modelId="{30FFA4B1-3420-4C86-873F-01213B6B466B}" srcId="{B18BC38F-2390-4FA5-B008-BAF079D4E809}" destId="{E6C64C26-3ACA-4304-9190-B4E12441C840}" srcOrd="0" destOrd="0" parTransId="{E184F808-85AD-44D8-99A2-BA445B30B8B9}" sibTransId="{2C68E880-7DB3-4028-AE5A-32CFC58ADAD0}"/>
    <dgm:cxn modelId="{19EAF3C7-C7D4-48E4-8448-1138ABD9B900}" type="presOf" srcId="{E6C64C26-3ACA-4304-9190-B4E12441C840}" destId="{6F7294E5-0A39-4B3C-87CF-31CB111616B9}" srcOrd="0" destOrd="0" presId="urn:microsoft.com/office/officeart/2005/8/layout/vList2"/>
    <dgm:cxn modelId="{5744F440-8953-4C16-A8EC-1F7FE175208F}" type="presParOf" srcId="{BC35233C-DFAF-4976-924A-3BC2A76E97E4}" destId="{6F7294E5-0A39-4B3C-87CF-31CB111616B9}" srcOrd="0" destOrd="0" presId="urn:microsoft.com/office/officeart/2005/8/layout/vList2"/>
    <dgm:cxn modelId="{7BFB41FA-E6C1-4831-B7E7-DFEC96D73104}" type="presParOf" srcId="{BC35233C-DFAF-4976-924A-3BC2A76E97E4}" destId="{7C123052-6157-445D-A2BD-097168BE2C53}" srcOrd="1" destOrd="0" presId="urn:microsoft.com/office/officeart/2005/8/layout/vList2"/>
    <dgm:cxn modelId="{E4702E98-4E4D-4A2D-BBC6-D0A10E2BF5F4}" type="presParOf" srcId="{BC35233C-DFAF-4976-924A-3BC2A76E97E4}" destId="{BA73E280-2919-4FD4-8551-18FC18B54D29}" srcOrd="2" destOrd="0" presId="urn:microsoft.com/office/officeart/2005/8/layout/vList2"/>
    <dgm:cxn modelId="{D8D404B8-D3FB-4C1D-A3FF-D77E173440AC}" type="presParOf" srcId="{BC35233C-DFAF-4976-924A-3BC2A76E97E4}" destId="{093CBBE7-358A-481A-B275-5D865F7DBD3A}" srcOrd="3" destOrd="0" presId="urn:microsoft.com/office/officeart/2005/8/layout/vList2"/>
    <dgm:cxn modelId="{95CACF96-E2CB-474C-9438-406725820BDF}" type="presParOf" srcId="{BC35233C-DFAF-4976-924A-3BC2A76E97E4}" destId="{E4079E6C-AC60-432A-AC6A-35BE22CBB4E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4B9F95-E4A1-4DD5-A6D4-41F2BF1A40B2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5A734D5D-65C7-4A43-AF94-163A31166246}">
      <dgm:prSet phldrT="[Текст]"/>
      <dgm:spPr/>
      <dgm:t>
        <a:bodyPr/>
        <a:lstStyle/>
        <a:p>
          <a:r>
            <a:rPr lang="en-US" dirty="0"/>
            <a:t>2002</a:t>
          </a:r>
          <a:r>
            <a:rPr lang="ru-RU" dirty="0"/>
            <a:t>г. </a:t>
          </a:r>
          <a:r>
            <a:rPr lang="en-US" dirty="0"/>
            <a:t>- SARS-</a:t>
          </a:r>
          <a:r>
            <a:rPr lang="en-US" dirty="0" err="1"/>
            <a:t>CoV</a:t>
          </a:r>
          <a:endParaRPr lang="ru-RU" dirty="0"/>
        </a:p>
      </dgm:t>
    </dgm:pt>
    <dgm:pt modelId="{888F0A24-0059-42C7-926F-DF87FE1A96DA}" type="parTrans" cxnId="{A2A90A41-8199-488C-894F-0F6D162B5526}">
      <dgm:prSet/>
      <dgm:spPr/>
      <dgm:t>
        <a:bodyPr/>
        <a:lstStyle/>
        <a:p>
          <a:endParaRPr lang="ru-RU"/>
        </a:p>
      </dgm:t>
    </dgm:pt>
    <dgm:pt modelId="{8B6AD4DA-8EEC-4EC1-9BD1-E1364338D89D}" type="sibTrans" cxnId="{A2A90A41-8199-488C-894F-0F6D162B5526}">
      <dgm:prSet/>
      <dgm:spPr/>
      <dgm:t>
        <a:bodyPr/>
        <a:lstStyle/>
        <a:p>
          <a:endParaRPr lang="ru-RU"/>
        </a:p>
      </dgm:t>
    </dgm:pt>
    <dgm:pt modelId="{31D54819-8BBA-450B-A30E-257271DEB01E}">
      <dgm:prSet phldrT="[Текст]"/>
      <dgm:spPr/>
      <dgm:t>
        <a:bodyPr/>
        <a:lstStyle/>
        <a:p>
          <a:r>
            <a:rPr lang="en-US" dirty="0"/>
            <a:t> </a:t>
          </a:r>
          <a:r>
            <a:rPr lang="ru-RU" dirty="0"/>
            <a:t>2019г. – 2019-</a:t>
          </a:r>
          <a:r>
            <a:rPr lang="en-US" dirty="0" err="1"/>
            <a:t>nCoV</a:t>
          </a:r>
          <a:endParaRPr lang="ru-RU" dirty="0"/>
        </a:p>
      </dgm:t>
    </dgm:pt>
    <dgm:pt modelId="{29D7ABD7-53BB-4657-BBAA-E84D577B4006}" type="parTrans" cxnId="{D1F8251F-AA18-4FBD-BC9E-B51CFACEDC58}">
      <dgm:prSet/>
      <dgm:spPr/>
      <dgm:t>
        <a:bodyPr/>
        <a:lstStyle/>
        <a:p>
          <a:endParaRPr lang="ru-RU"/>
        </a:p>
      </dgm:t>
    </dgm:pt>
    <dgm:pt modelId="{8F7A6303-3497-4B4C-97F3-C306335ACFB0}" type="sibTrans" cxnId="{D1F8251F-AA18-4FBD-BC9E-B51CFACEDC58}">
      <dgm:prSet/>
      <dgm:spPr/>
      <dgm:t>
        <a:bodyPr/>
        <a:lstStyle/>
        <a:p>
          <a:endParaRPr lang="ru-RU"/>
        </a:p>
      </dgm:t>
    </dgm:pt>
    <dgm:pt modelId="{1F40532F-CE21-4AFD-9F95-D083BAE4BB40}">
      <dgm:prSet phldrT="[Текст]"/>
      <dgm:spPr/>
      <dgm:t>
        <a:bodyPr/>
        <a:lstStyle/>
        <a:p>
          <a:r>
            <a:rPr lang="ru-RU" dirty="0"/>
            <a:t>2012г. – </a:t>
          </a:r>
          <a:r>
            <a:rPr lang="en-US" dirty="0"/>
            <a:t>MERS-</a:t>
          </a:r>
          <a:r>
            <a:rPr lang="en-US" dirty="0" err="1"/>
            <a:t>CoV</a:t>
          </a:r>
          <a:endParaRPr lang="ru-RU" dirty="0"/>
        </a:p>
      </dgm:t>
    </dgm:pt>
    <dgm:pt modelId="{E48A636A-DDE1-48C9-B10C-6415DA7F3375}" type="parTrans" cxnId="{530F87AE-3FCF-4FE5-9BFA-FB4104CEF22D}">
      <dgm:prSet/>
      <dgm:spPr/>
      <dgm:t>
        <a:bodyPr/>
        <a:lstStyle/>
        <a:p>
          <a:endParaRPr lang="ru-RU"/>
        </a:p>
      </dgm:t>
    </dgm:pt>
    <dgm:pt modelId="{3D65E84A-0EAE-40B8-8F48-B24B36849333}" type="sibTrans" cxnId="{530F87AE-3FCF-4FE5-9BFA-FB4104CEF22D}">
      <dgm:prSet/>
      <dgm:spPr/>
      <dgm:t>
        <a:bodyPr/>
        <a:lstStyle/>
        <a:p>
          <a:endParaRPr lang="ru-RU"/>
        </a:p>
      </dgm:t>
    </dgm:pt>
    <dgm:pt modelId="{09AFDC3D-19B0-46CA-92C7-68AC64A306BB}" type="pres">
      <dgm:prSet presAssocID="{F24B9F95-E4A1-4DD5-A6D4-41F2BF1A40B2}" presName="CompostProcess" presStyleCnt="0">
        <dgm:presLayoutVars>
          <dgm:dir/>
          <dgm:resizeHandles val="exact"/>
        </dgm:presLayoutVars>
      </dgm:prSet>
      <dgm:spPr/>
    </dgm:pt>
    <dgm:pt modelId="{944794CE-1A61-433F-B7B4-E11494B328CF}" type="pres">
      <dgm:prSet presAssocID="{F24B9F95-E4A1-4DD5-A6D4-41F2BF1A40B2}" presName="arrow" presStyleLbl="bgShp" presStyleIdx="0" presStyleCnt="1"/>
      <dgm:spPr/>
    </dgm:pt>
    <dgm:pt modelId="{8AC55EC8-C33E-4C7A-9898-35B22FC7A237}" type="pres">
      <dgm:prSet presAssocID="{F24B9F95-E4A1-4DD5-A6D4-41F2BF1A40B2}" presName="linearProcess" presStyleCnt="0"/>
      <dgm:spPr/>
    </dgm:pt>
    <dgm:pt modelId="{4D54AFCB-38F7-4092-B8BF-94436FCE395E}" type="pres">
      <dgm:prSet presAssocID="{5A734D5D-65C7-4A43-AF94-163A31166246}" presName="textNode" presStyleLbl="node1" presStyleIdx="0" presStyleCnt="3">
        <dgm:presLayoutVars>
          <dgm:bulletEnabled val="1"/>
        </dgm:presLayoutVars>
      </dgm:prSet>
      <dgm:spPr/>
    </dgm:pt>
    <dgm:pt modelId="{D5C826BE-270F-453E-83B1-C0053810CA2B}" type="pres">
      <dgm:prSet presAssocID="{8B6AD4DA-8EEC-4EC1-9BD1-E1364338D89D}" presName="sibTrans" presStyleCnt="0"/>
      <dgm:spPr/>
    </dgm:pt>
    <dgm:pt modelId="{6B029723-66E6-4C67-85FD-DABB863C0348}" type="pres">
      <dgm:prSet presAssocID="{1F40532F-CE21-4AFD-9F95-D083BAE4BB40}" presName="textNode" presStyleLbl="node1" presStyleIdx="1" presStyleCnt="3">
        <dgm:presLayoutVars>
          <dgm:bulletEnabled val="1"/>
        </dgm:presLayoutVars>
      </dgm:prSet>
      <dgm:spPr/>
    </dgm:pt>
    <dgm:pt modelId="{4CBB1AF9-8E72-4AE1-BBC0-F9D5536805A6}" type="pres">
      <dgm:prSet presAssocID="{3D65E84A-0EAE-40B8-8F48-B24B36849333}" presName="sibTrans" presStyleCnt="0"/>
      <dgm:spPr/>
    </dgm:pt>
    <dgm:pt modelId="{9A1A3A55-39B2-458C-A080-934D71044906}" type="pres">
      <dgm:prSet presAssocID="{31D54819-8BBA-450B-A30E-257271DEB01E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D1F8251F-AA18-4FBD-BC9E-B51CFACEDC58}" srcId="{F24B9F95-E4A1-4DD5-A6D4-41F2BF1A40B2}" destId="{31D54819-8BBA-450B-A30E-257271DEB01E}" srcOrd="2" destOrd="0" parTransId="{29D7ABD7-53BB-4657-BBAA-E84D577B4006}" sibTransId="{8F7A6303-3497-4B4C-97F3-C306335ACFB0}"/>
    <dgm:cxn modelId="{A2A90A41-8199-488C-894F-0F6D162B5526}" srcId="{F24B9F95-E4A1-4DD5-A6D4-41F2BF1A40B2}" destId="{5A734D5D-65C7-4A43-AF94-163A31166246}" srcOrd="0" destOrd="0" parTransId="{888F0A24-0059-42C7-926F-DF87FE1A96DA}" sibTransId="{8B6AD4DA-8EEC-4EC1-9BD1-E1364338D89D}"/>
    <dgm:cxn modelId="{550BC341-85D9-4B81-B86B-A6C7A7252E10}" type="presOf" srcId="{31D54819-8BBA-450B-A30E-257271DEB01E}" destId="{9A1A3A55-39B2-458C-A080-934D71044906}" srcOrd="0" destOrd="0" presId="urn:microsoft.com/office/officeart/2005/8/layout/hProcess9"/>
    <dgm:cxn modelId="{493D794C-2803-4EB5-AE16-A3611BD7C65F}" type="presOf" srcId="{F24B9F95-E4A1-4DD5-A6D4-41F2BF1A40B2}" destId="{09AFDC3D-19B0-46CA-92C7-68AC64A306BB}" srcOrd="0" destOrd="0" presId="urn:microsoft.com/office/officeart/2005/8/layout/hProcess9"/>
    <dgm:cxn modelId="{530F87AE-3FCF-4FE5-9BFA-FB4104CEF22D}" srcId="{F24B9F95-E4A1-4DD5-A6D4-41F2BF1A40B2}" destId="{1F40532F-CE21-4AFD-9F95-D083BAE4BB40}" srcOrd="1" destOrd="0" parTransId="{E48A636A-DDE1-48C9-B10C-6415DA7F3375}" sibTransId="{3D65E84A-0EAE-40B8-8F48-B24B36849333}"/>
    <dgm:cxn modelId="{0D87D1B8-F3BE-428C-ADA2-0A8405DC4534}" type="presOf" srcId="{5A734D5D-65C7-4A43-AF94-163A31166246}" destId="{4D54AFCB-38F7-4092-B8BF-94436FCE395E}" srcOrd="0" destOrd="0" presId="urn:microsoft.com/office/officeart/2005/8/layout/hProcess9"/>
    <dgm:cxn modelId="{2FA5B3E6-F15E-4F7E-9FB4-F9675CB250ED}" type="presOf" srcId="{1F40532F-CE21-4AFD-9F95-D083BAE4BB40}" destId="{6B029723-66E6-4C67-85FD-DABB863C0348}" srcOrd="0" destOrd="0" presId="urn:microsoft.com/office/officeart/2005/8/layout/hProcess9"/>
    <dgm:cxn modelId="{A43C19BC-8BC0-4A15-A631-A5CF0B27A165}" type="presParOf" srcId="{09AFDC3D-19B0-46CA-92C7-68AC64A306BB}" destId="{944794CE-1A61-433F-B7B4-E11494B328CF}" srcOrd="0" destOrd="0" presId="urn:microsoft.com/office/officeart/2005/8/layout/hProcess9"/>
    <dgm:cxn modelId="{8976E8B1-C78B-4587-A39C-7AFEA7A25627}" type="presParOf" srcId="{09AFDC3D-19B0-46CA-92C7-68AC64A306BB}" destId="{8AC55EC8-C33E-4C7A-9898-35B22FC7A237}" srcOrd="1" destOrd="0" presId="urn:microsoft.com/office/officeart/2005/8/layout/hProcess9"/>
    <dgm:cxn modelId="{33B05340-4963-42AD-86CC-CDE185790D78}" type="presParOf" srcId="{8AC55EC8-C33E-4C7A-9898-35B22FC7A237}" destId="{4D54AFCB-38F7-4092-B8BF-94436FCE395E}" srcOrd="0" destOrd="0" presId="urn:microsoft.com/office/officeart/2005/8/layout/hProcess9"/>
    <dgm:cxn modelId="{5BB91E2B-5C13-4154-857F-DC8CC3143684}" type="presParOf" srcId="{8AC55EC8-C33E-4C7A-9898-35B22FC7A237}" destId="{D5C826BE-270F-453E-83B1-C0053810CA2B}" srcOrd="1" destOrd="0" presId="urn:microsoft.com/office/officeart/2005/8/layout/hProcess9"/>
    <dgm:cxn modelId="{EC0D3920-89B6-4DE6-9A65-34CFDBA3460D}" type="presParOf" srcId="{8AC55EC8-C33E-4C7A-9898-35B22FC7A237}" destId="{6B029723-66E6-4C67-85FD-DABB863C0348}" srcOrd="2" destOrd="0" presId="urn:microsoft.com/office/officeart/2005/8/layout/hProcess9"/>
    <dgm:cxn modelId="{CCFBCCE7-C1A7-466B-B4B1-B9EAD553CFE6}" type="presParOf" srcId="{8AC55EC8-C33E-4C7A-9898-35B22FC7A237}" destId="{4CBB1AF9-8E72-4AE1-BBC0-F9D5536805A6}" srcOrd="3" destOrd="0" presId="urn:microsoft.com/office/officeart/2005/8/layout/hProcess9"/>
    <dgm:cxn modelId="{BA818310-7224-4C25-B0A1-82FFFE877B01}" type="presParOf" srcId="{8AC55EC8-C33E-4C7A-9898-35B22FC7A237}" destId="{9A1A3A55-39B2-458C-A080-934D7104490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00684D-4E1B-4D80-B8BD-AE0806B096B1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E13454-50A9-4C25-A498-4D01EF3C2FA3}">
      <dgm:prSet phldrT="[Текст]"/>
      <dgm:spPr/>
      <dgm:t>
        <a:bodyPr/>
        <a:lstStyle/>
        <a:p>
          <a:r>
            <a:rPr lang="ru-RU" dirty="0"/>
            <a:t>Пути передачи:</a:t>
          </a:r>
        </a:p>
      </dgm:t>
    </dgm:pt>
    <dgm:pt modelId="{CEEC8879-A636-49D7-BF77-4781FD26C952}" type="parTrans" cxnId="{5427C3E2-AE2B-42A6-B736-17BDD28957CE}">
      <dgm:prSet/>
      <dgm:spPr/>
      <dgm:t>
        <a:bodyPr/>
        <a:lstStyle/>
        <a:p>
          <a:endParaRPr lang="ru-RU"/>
        </a:p>
      </dgm:t>
    </dgm:pt>
    <dgm:pt modelId="{F984D10C-D347-4116-896C-900E9E7F7BAA}" type="sibTrans" cxnId="{5427C3E2-AE2B-42A6-B736-17BDD28957CE}">
      <dgm:prSet/>
      <dgm:spPr/>
      <dgm:t>
        <a:bodyPr/>
        <a:lstStyle/>
        <a:p>
          <a:endParaRPr lang="ru-RU"/>
        </a:p>
      </dgm:t>
    </dgm:pt>
    <dgm:pt modelId="{10CF8908-4723-4F53-8150-0C58D3BF2C3E}">
      <dgm:prSet phldrT="[Текст]"/>
      <dgm:spPr/>
      <dgm:t>
        <a:bodyPr/>
        <a:lstStyle/>
        <a:p>
          <a:r>
            <a:rPr lang="ru-RU" dirty="0"/>
            <a:t>воздушно-капельный  (при кашле, чихании, разговоре),</a:t>
          </a:r>
        </a:p>
      </dgm:t>
    </dgm:pt>
    <dgm:pt modelId="{80099297-F4AA-4747-889F-6F07DA0B1424}" type="parTrans" cxnId="{A15A2961-3531-46E1-AD3A-9D475069F8D5}">
      <dgm:prSet/>
      <dgm:spPr/>
      <dgm:t>
        <a:bodyPr/>
        <a:lstStyle/>
        <a:p>
          <a:endParaRPr lang="ru-RU"/>
        </a:p>
      </dgm:t>
    </dgm:pt>
    <dgm:pt modelId="{4A35A588-415B-4BEA-84E4-53A360DF8A22}" type="sibTrans" cxnId="{A15A2961-3531-46E1-AD3A-9D475069F8D5}">
      <dgm:prSet/>
      <dgm:spPr/>
      <dgm:t>
        <a:bodyPr/>
        <a:lstStyle/>
        <a:p>
          <a:endParaRPr lang="ru-RU"/>
        </a:p>
      </dgm:t>
    </dgm:pt>
    <dgm:pt modelId="{3E9F4818-6A55-44A9-B304-88FB893120A0}">
      <dgm:prSet phldrT="[Текст]"/>
      <dgm:spPr/>
      <dgm:t>
        <a:bodyPr/>
        <a:lstStyle/>
        <a:p>
          <a:r>
            <a:rPr lang="ru-RU" dirty="0"/>
            <a:t>воздушно-пылевой</a:t>
          </a:r>
        </a:p>
      </dgm:t>
    </dgm:pt>
    <dgm:pt modelId="{86491D15-E37E-4152-B96A-86A526B4BAC7}" type="parTrans" cxnId="{EAA928A3-856F-4E33-8800-E06436392A10}">
      <dgm:prSet/>
      <dgm:spPr/>
      <dgm:t>
        <a:bodyPr/>
        <a:lstStyle/>
        <a:p>
          <a:endParaRPr lang="ru-RU"/>
        </a:p>
      </dgm:t>
    </dgm:pt>
    <dgm:pt modelId="{DB55777B-2E66-4E45-A01D-5860196A71F4}" type="sibTrans" cxnId="{EAA928A3-856F-4E33-8800-E06436392A10}">
      <dgm:prSet/>
      <dgm:spPr/>
      <dgm:t>
        <a:bodyPr/>
        <a:lstStyle/>
        <a:p>
          <a:endParaRPr lang="ru-RU"/>
        </a:p>
      </dgm:t>
    </dgm:pt>
    <dgm:pt modelId="{4FB72482-5C60-4E54-8D4F-54536CF5F689}">
      <dgm:prSet phldrT="[Текст]"/>
      <dgm:spPr/>
      <dgm:t>
        <a:bodyPr/>
        <a:lstStyle/>
        <a:p>
          <a:r>
            <a:rPr lang="ru-RU" dirty="0"/>
            <a:t>контактный</a:t>
          </a:r>
        </a:p>
      </dgm:t>
    </dgm:pt>
    <dgm:pt modelId="{B2C65D3B-21E4-4BE3-9CE6-98ED31D4EE39}" type="parTrans" cxnId="{E602E1B1-C3B2-4E1F-B1FA-F9E4B3DEBC62}">
      <dgm:prSet/>
      <dgm:spPr/>
      <dgm:t>
        <a:bodyPr/>
        <a:lstStyle/>
        <a:p>
          <a:endParaRPr lang="ru-RU"/>
        </a:p>
      </dgm:t>
    </dgm:pt>
    <dgm:pt modelId="{60866FFE-B685-4700-8D90-35CD2298A012}" type="sibTrans" cxnId="{E602E1B1-C3B2-4E1F-B1FA-F9E4B3DEBC62}">
      <dgm:prSet/>
      <dgm:spPr/>
      <dgm:t>
        <a:bodyPr/>
        <a:lstStyle/>
        <a:p>
          <a:endParaRPr lang="ru-RU"/>
        </a:p>
      </dgm:t>
    </dgm:pt>
    <dgm:pt modelId="{11E0B656-1CFE-4CB8-B5FA-0B2D3E68785F}" type="pres">
      <dgm:prSet presAssocID="{CE00684D-4E1B-4D80-B8BD-AE0806B096B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A0E8E55-76F6-4C6B-B397-2745EF6ED507}" type="pres">
      <dgm:prSet presAssocID="{FCE13454-50A9-4C25-A498-4D01EF3C2FA3}" presName="root1" presStyleCnt="0"/>
      <dgm:spPr/>
    </dgm:pt>
    <dgm:pt modelId="{3A039197-37FA-4195-B338-6D6B6B32D969}" type="pres">
      <dgm:prSet presAssocID="{FCE13454-50A9-4C25-A498-4D01EF3C2FA3}" presName="LevelOneTextNode" presStyleLbl="node0" presStyleIdx="0" presStyleCnt="1">
        <dgm:presLayoutVars>
          <dgm:chPref val="3"/>
        </dgm:presLayoutVars>
      </dgm:prSet>
      <dgm:spPr/>
    </dgm:pt>
    <dgm:pt modelId="{38050EC7-9237-421B-8266-947525D5F907}" type="pres">
      <dgm:prSet presAssocID="{FCE13454-50A9-4C25-A498-4D01EF3C2FA3}" presName="level2hierChild" presStyleCnt="0"/>
      <dgm:spPr/>
    </dgm:pt>
    <dgm:pt modelId="{09549350-34CF-47CB-8914-6D8A5F016FF0}" type="pres">
      <dgm:prSet presAssocID="{80099297-F4AA-4747-889F-6F07DA0B1424}" presName="conn2-1" presStyleLbl="parChTrans1D2" presStyleIdx="0" presStyleCnt="3"/>
      <dgm:spPr/>
    </dgm:pt>
    <dgm:pt modelId="{08AE1950-3C7E-4505-B38F-C1E74E3ACFB6}" type="pres">
      <dgm:prSet presAssocID="{80099297-F4AA-4747-889F-6F07DA0B1424}" presName="connTx" presStyleLbl="parChTrans1D2" presStyleIdx="0" presStyleCnt="3"/>
      <dgm:spPr/>
    </dgm:pt>
    <dgm:pt modelId="{002E158C-09A7-492F-985A-C5B723C5C3B4}" type="pres">
      <dgm:prSet presAssocID="{10CF8908-4723-4F53-8150-0C58D3BF2C3E}" presName="root2" presStyleCnt="0"/>
      <dgm:spPr/>
    </dgm:pt>
    <dgm:pt modelId="{27CBBB04-8944-44A0-AF50-36F92190621F}" type="pres">
      <dgm:prSet presAssocID="{10CF8908-4723-4F53-8150-0C58D3BF2C3E}" presName="LevelTwoTextNode" presStyleLbl="node2" presStyleIdx="0" presStyleCnt="3">
        <dgm:presLayoutVars>
          <dgm:chPref val="3"/>
        </dgm:presLayoutVars>
      </dgm:prSet>
      <dgm:spPr/>
    </dgm:pt>
    <dgm:pt modelId="{074B7755-58FC-4E74-AE97-4EF62A2F1FC6}" type="pres">
      <dgm:prSet presAssocID="{10CF8908-4723-4F53-8150-0C58D3BF2C3E}" presName="level3hierChild" presStyleCnt="0"/>
      <dgm:spPr/>
    </dgm:pt>
    <dgm:pt modelId="{0BF85B1B-AB7E-4D03-A840-37C85DC12B36}" type="pres">
      <dgm:prSet presAssocID="{86491D15-E37E-4152-B96A-86A526B4BAC7}" presName="conn2-1" presStyleLbl="parChTrans1D2" presStyleIdx="1" presStyleCnt="3"/>
      <dgm:spPr/>
    </dgm:pt>
    <dgm:pt modelId="{669E7A98-63D5-4AE3-A92E-DE11E86D0900}" type="pres">
      <dgm:prSet presAssocID="{86491D15-E37E-4152-B96A-86A526B4BAC7}" presName="connTx" presStyleLbl="parChTrans1D2" presStyleIdx="1" presStyleCnt="3"/>
      <dgm:spPr/>
    </dgm:pt>
    <dgm:pt modelId="{20B40CE9-6031-4EBE-AB17-9B50C5D80DED}" type="pres">
      <dgm:prSet presAssocID="{3E9F4818-6A55-44A9-B304-88FB893120A0}" presName="root2" presStyleCnt="0"/>
      <dgm:spPr/>
    </dgm:pt>
    <dgm:pt modelId="{1793CC36-129B-412E-809A-FECBC0374CAB}" type="pres">
      <dgm:prSet presAssocID="{3E9F4818-6A55-44A9-B304-88FB893120A0}" presName="LevelTwoTextNode" presStyleLbl="node2" presStyleIdx="1" presStyleCnt="3">
        <dgm:presLayoutVars>
          <dgm:chPref val="3"/>
        </dgm:presLayoutVars>
      </dgm:prSet>
      <dgm:spPr/>
    </dgm:pt>
    <dgm:pt modelId="{42CA57E4-E83B-4649-A999-995AFCD4AB1C}" type="pres">
      <dgm:prSet presAssocID="{3E9F4818-6A55-44A9-B304-88FB893120A0}" presName="level3hierChild" presStyleCnt="0"/>
      <dgm:spPr/>
    </dgm:pt>
    <dgm:pt modelId="{ABDA9E4D-D0B6-4A81-8A63-602A6748FC51}" type="pres">
      <dgm:prSet presAssocID="{B2C65D3B-21E4-4BE3-9CE6-98ED31D4EE39}" presName="conn2-1" presStyleLbl="parChTrans1D2" presStyleIdx="2" presStyleCnt="3"/>
      <dgm:spPr/>
    </dgm:pt>
    <dgm:pt modelId="{62540704-8FCC-4DC5-AD9A-ACFE42F30227}" type="pres">
      <dgm:prSet presAssocID="{B2C65D3B-21E4-4BE3-9CE6-98ED31D4EE39}" presName="connTx" presStyleLbl="parChTrans1D2" presStyleIdx="2" presStyleCnt="3"/>
      <dgm:spPr/>
    </dgm:pt>
    <dgm:pt modelId="{8B08E2C2-57FB-4331-9C83-E85714ECF1A7}" type="pres">
      <dgm:prSet presAssocID="{4FB72482-5C60-4E54-8D4F-54536CF5F689}" presName="root2" presStyleCnt="0"/>
      <dgm:spPr/>
    </dgm:pt>
    <dgm:pt modelId="{C5CA96C4-EB4F-4150-B6F5-3872A51CBBBB}" type="pres">
      <dgm:prSet presAssocID="{4FB72482-5C60-4E54-8D4F-54536CF5F689}" presName="LevelTwoTextNode" presStyleLbl="node2" presStyleIdx="2" presStyleCnt="3">
        <dgm:presLayoutVars>
          <dgm:chPref val="3"/>
        </dgm:presLayoutVars>
      </dgm:prSet>
      <dgm:spPr/>
    </dgm:pt>
    <dgm:pt modelId="{3F5971FD-B74A-48B0-A2F5-0D70399CA228}" type="pres">
      <dgm:prSet presAssocID="{4FB72482-5C60-4E54-8D4F-54536CF5F689}" presName="level3hierChild" presStyleCnt="0"/>
      <dgm:spPr/>
    </dgm:pt>
  </dgm:ptLst>
  <dgm:cxnLst>
    <dgm:cxn modelId="{2D105F1E-48BC-4676-883F-476E2D332122}" type="presOf" srcId="{4FB72482-5C60-4E54-8D4F-54536CF5F689}" destId="{C5CA96C4-EB4F-4150-B6F5-3872A51CBBBB}" srcOrd="0" destOrd="0" presId="urn:microsoft.com/office/officeart/2008/layout/HorizontalMultiLevelHierarchy"/>
    <dgm:cxn modelId="{97D3EB2A-CCC7-4665-943C-4183B692095A}" type="presOf" srcId="{80099297-F4AA-4747-889F-6F07DA0B1424}" destId="{09549350-34CF-47CB-8914-6D8A5F016FF0}" srcOrd="0" destOrd="0" presId="urn:microsoft.com/office/officeart/2008/layout/HorizontalMultiLevelHierarchy"/>
    <dgm:cxn modelId="{15F6125D-051A-4C18-A0B3-51368ED71429}" type="presOf" srcId="{B2C65D3B-21E4-4BE3-9CE6-98ED31D4EE39}" destId="{ABDA9E4D-D0B6-4A81-8A63-602A6748FC51}" srcOrd="0" destOrd="0" presId="urn:microsoft.com/office/officeart/2008/layout/HorizontalMultiLevelHierarchy"/>
    <dgm:cxn modelId="{A15A2961-3531-46E1-AD3A-9D475069F8D5}" srcId="{FCE13454-50A9-4C25-A498-4D01EF3C2FA3}" destId="{10CF8908-4723-4F53-8150-0C58D3BF2C3E}" srcOrd="0" destOrd="0" parTransId="{80099297-F4AA-4747-889F-6F07DA0B1424}" sibTransId="{4A35A588-415B-4BEA-84E4-53A360DF8A22}"/>
    <dgm:cxn modelId="{D715C779-CF53-4FE0-B608-C17E7CC4CF68}" type="presOf" srcId="{B2C65D3B-21E4-4BE3-9CE6-98ED31D4EE39}" destId="{62540704-8FCC-4DC5-AD9A-ACFE42F30227}" srcOrd="1" destOrd="0" presId="urn:microsoft.com/office/officeart/2008/layout/HorizontalMultiLevelHierarchy"/>
    <dgm:cxn modelId="{BAB01C96-79F1-4AF2-BA88-05934C5AFE9E}" type="presOf" srcId="{10CF8908-4723-4F53-8150-0C58D3BF2C3E}" destId="{27CBBB04-8944-44A0-AF50-36F92190621F}" srcOrd="0" destOrd="0" presId="urn:microsoft.com/office/officeart/2008/layout/HorizontalMultiLevelHierarchy"/>
    <dgm:cxn modelId="{EAA928A3-856F-4E33-8800-E06436392A10}" srcId="{FCE13454-50A9-4C25-A498-4D01EF3C2FA3}" destId="{3E9F4818-6A55-44A9-B304-88FB893120A0}" srcOrd="1" destOrd="0" parTransId="{86491D15-E37E-4152-B96A-86A526B4BAC7}" sibTransId="{DB55777B-2E66-4E45-A01D-5860196A71F4}"/>
    <dgm:cxn modelId="{4CF0F2A7-31AA-407F-B3CC-4A40678F5FC1}" type="presOf" srcId="{86491D15-E37E-4152-B96A-86A526B4BAC7}" destId="{0BF85B1B-AB7E-4D03-A840-37C85DC12B36}" srcOrd="0" destOrd="0" presId="urn:microsoft.com/office/officeart/2008/layout/HorizontalMultiLevelHierarchy"/>
    <dgm:cxn modelId="{6025BFB1-E64F-49DC-9BCB-7219978E73D0}" type="presOf" srcId="{FCE13454-50A9-4C25-A498-4D01EF3C2FA3}" destId="{3A039197-37FA-4195-B338-6D6B6B32D969}" srcOrd="0" destOrd="0" presId="urn:microsoft.com/office/officeart/2008/layout/HorizontalMultiLevelHierarchy"/>
    <dgm:cxn modelId="{E602E1B1-C3B2-4E1F-B1FA-F9E4B3DEBC62}" srcId="{FCE13454-50A9-4C25-A498-4D01EF3C2FA3}" destId="{4FB72482-5C60-4E54-8D4F-54536CF5F689}" srcOrd="2" destOrd="0" parTransId="{B2C65D3B-21E4-4BE3-9CE6-98ED31D4EE39}" sibTransId="{60866FFE-B685-4700-8D90-35CD2298A012}"/>
    <dgm:cxn modelId="{A9A476C3-E2C9-4F1C-9FE8-339F11572469}" type="presOf" srcId="{80099297-F4AA-4747-889F-6F07DA0B1424}" destId="{08AE1950-3C7E-4505-B38F-C1E74E3ACFB6}" srcOrd="1" destOrd="0" presId="urn:microsoft.com/office/officeart/2008/layout/HorizontalMultiLevelHierarchy"/>
    <dgm:cxn modelId="{6D3D4FD3-50C8-455C-9EE2-FE971696CA89}" type="presOf" srcId="{CE00684D-4E1B-4D80-B8BD-AE0806B096B1}" destId="{11E0B656-1CFE-4CB8-B5FA-0B2D3E68785F}" srcOrd="0" destOrd="0" presId="urn:microsoft.com/office/officeart/2008/layout/HorizontalMultiLevelHierarchy"/>
    <dgm:cxn modelId="{5427C3E2-AE2B-42A6-B736-17BDD28957CE}" srcId="{CE00684D-4E1B-4D80-B8BD-AE0806B096B1}" destId="{FCE13454-50A9-4C25-A498-4D01EF3C2FA3}" srcOrd="0" destOrd="0" parTransId="{CEEC8879-A636-49D7-BF77-4781FD26C952}" sibTransId="{F984D10C-D347-4116-896C-900E9E7F7BAA}"/>
    <dgm:cxn modelId="{C5754FEE-A699-40AF-B49E-82DDE3791D79}" type="presOf" srcId="{86491D15-E37E-4152-B96A-86A526B4BAC7}" destId="{669E7A98-63D5-4AE3-A92E-DE11E86D0900}" srcOrd="1" destOrd="0" presId="urn:microsoft.com/office/officeart/2008/layout/HorizontalMultiLevelHierarchy"/>
    <dgm:cxn modelId="{9DBF93FE-1348-4337-96DB-FA553729A3B3}" type="presOf" srcId="{3E9F4818-6A55-44A9-B304-88FB893120A0}" destId="{1793CC36-129B-412E-809A-FECBC0374CAB}" srcOrd="0" destOrd="0" presId="urn:microsoft.com/office/officeart/2008/layout/HorizontalMultiLevelHierarchy"/>
    <dgm:cxn modelId="{9CE22EB7-F403-47D3-BB44-0165AE185E1C}" type="presParOf" srcId="{11E0B656-1CFE-4CB8-B5FA-0B2D3E68785F}" destId="{4A0E8E55-76F6-4C6B-B397-2745EF6ED507}" srcOrd="0" destOrd="0" presId="urn:microsoft.com/office/officeart/2008/layout/HorizontalMultiLevelHierarchy"/>
    <dgm:cxn modelId="{4C5BC780-1E1D-44B0-A77D-4758547F7168}" type="presParOf" srcId="{4A0E8E55-76F6-4C6B-B397-2745EF6ED507}" destId="{3A039197-37FA-4195-B338-6D6B6B32D969}" srcOrd="0" destOrd="0" presId="urn:microsoft.com/office/officeart/2008/layout/HorizontalMultiLevelHierarchy"/>
    <dgm:cxn modelId="{1C79534E-84CC-42AE-8F2A-973623E98090}" type="presParOf" srcId="{4A0E8E55-76F6-4C6B-B397-2745EF6ED507}" destId="{38050EC7-9237-421B-8266-947525D5F907}" srcOrd="1" destOrd="0" presId="urn:microsoft.com/office/officeart/2008/layout/HorizontalMultiLevelHierarchy"/>
    <dgm:cxn modelId="{9A95B57B-33C5-4706-A5B9-23CA06AF8E43}" type="presParOf" srcId="{38050EC7-9237-421B-8266-947525D5F907}" destId="{09549350-34CF-47CB-8914-6D8A5F016FF0}" srcOrd="0" destOrd="0" presId="urn:microsoft.com/office/officeart/2008/layout/HorizontalMultiLevelHierarchy"/>
    <dgm:cxn modelId="{79BD771C-E397-4060-AA8D-F8BE88CD2ED2}" type="presParOf" srcId="{09549350-34CF-47CB-8914-6D8A5F016FF0}" destId="{08AE1950-3C7E-4505-B38F-C1E74E3ACFB6}" srcOrd="0" destOrd="0" presId="urn:microsoft.com/office/officeart/2008/layout/HorizontalMultiLevelHierarchy"/>
    <dgm:cxn modelId="{4614CEE0-3ACF-41A4-A9A2-FD419724E48A}" type="presParOf" srcId="{38050EC7-9237-421B-8266-947525D5F907}" destId="{002E158C-09A7-492F-985A-C5B723C5C3B4}" srcOrd="1" destOrd="0" presId="urn:microsoft.com/office/officeart/2008/layout/HorizontalMultiLevelHierarchy"/>
    <dgm:cxn modelId="{7B8A4637-8F39-4ACF-915B-F9A4664F37F4}" type="presParOf" srcId="{002E158C-09A7-492F-985A-C5B723C5C3B4}" destId="{27CBBB04-8944-44A0-AF50-36F92190621F}" srcOrd="0" destOrd="0" presId="urn:microsoft.com/office/officeart/2008/layout/HorizontalMultiLevelHierarchy"/>
    <dgm:cxn modelId="{A067FCB3-8C32-4D7E-8E2C-2EBA3BCF421B}" type="presParOf" srcId="{002E158C-09A7-492F-985A-C5B723C5C3B4}" destId="{074B7755-58FC-4E74-AE97-4EF62A2F1FC6}" srcOrd="1" destOrd="0" presId="urn:microsoft.com/office/officeart/2008/layout/HorizontalMultiLevelHierarchy"/>
    <dgm:cxn modelId="{1F65B288-C8D7-4894-BC6E-DAD2904BC450}" type="presParOf" srcId="{38050EC7-9237-421B-8266-947525D5F907}" destId="{0BF85B1B-AB7E-4D03-A840-37C85DC12B36}" srcOrd="2" destOrd="0" presId="urn:microsoft.com/office/officeart/2008/layout/HorizontalMultiLevelHierarchy"/>
    <dgm:cxn modelId="{8F70B855-9953-481C-9D68-3872B1C658EE}" type="presParOf" srcId="{0BF85B1B-AB7E-4D03-A840-37C85DC12B36}" destId="{669E7A98-63D5-4AE3-A92E-DE11E86D0900}" srcOrd="0" destOrd="0" presId="urn:microsoft.com/office/officeart/2008/layout/HorizontalMultiLevelHierarchy"/>
    <dgm:cxn modelId="{7383318A-EE73-4001-A79C-A8F309F60A23}" type="presParOf" srcId="{38050EC7-9237-421B-8266-947525D5F907}" destId="{20B40CE9-6031-4EBE-AB17-9B50C5D80DED}" srcOrd="3" destOrd="0" presId="urn:microsoft.com/office/officeart/2008/layout/HorizontalMultiLevelHierarchy"/>
    <dgm:cxn modelId="{A9FCFB8B-024A-4095-AA59-06ACB5D45089}" type="presParOf" srcId="{20B40CE9-6031-4EBE-AB17-9B50C5D80DED}" destId="{1793CC36-129B-412E-809A-FECBC0374CAB}" srcOrd="0" destOrd="0" presId="urn:microsoft.com/office/officeart/2008/layout/HorizontalMultiLevelHierarchy"/>
    <dgm:cxn modelId="{9093ACD7-B13B-4B4D-8F32-26B6B403DE3E}" type="presParOf" srcId="{20B40CE9-6031-4EBE-AB17-9B50C5D80DED}" destId="{42CA57E4-E83B-4649-A999-995AFCD4AB1C}" srcOrd="1" destOrd="0" presId="urn:microsoft.com/office/officeart/2008/layout/HorizontalMultiLevelHierarchy"/>
    <dgm:cxn modelId="{BD9FB155-1109-41F8-83A1-6F5716B7D389}" type="presParOf" srcId="{38050EC7-9237-421B-8266-947525D5F907}" destId="{ABDA9E4D-D0B6-4A81-8A63-602A6748FC51}" srcOrd="4" destOrd="0" presId="urn:microsoft.com/office/officeart/2008/layout/HorizontalMultiLevelHierarchy"/>
    <dgm:cxn modelId="{0BCD7932-C8A6-4B57-B679-D84A2C2F32AD}" type="presParOf" srcId="{ABDA9E4D-D0B6-4A81-8A63-602A6748FC51}" destId="{62540704-8FCC-4DC5-AD9A-ACFE42F30227}" srcOrd="0" destOrd="0" presId="urn:microsoft.com/office/officeart/2008/layout/HorizontalMultiLevelHierarchy"/>
    <dgm:cxn modelId="{6FB3129E-6873-4084-AF18-AED802AF2C71}" type="presParOf" srcId="{38050EC7-9237-421B-8266-947525D5F907}" destId="{8B08E2C2-57FB-4331-9C83-E85714ECF1A7}" srcOrd="5" destOrd="0" presId="urn:microsoft.com/office/officeart/2008/layout/HorizontalMultiLevelHierarchy"/>
    <dgm:cxn modelId="{105F8A54-0F90-47BB-B946-840FA9C6D4CD}" type="presParOf" srcId="{8B08E2C2-57FB-4331-9C83-E85714ECF1A7}" destId="{C5CA96C4-EB4F-4150-B6F5-3872A51CBBBB}" srcOrd="0" destOrd="0" presId="urn:microsoft.com/office/officeart/2008/layout/HorizontalMultiLevelHierarchy"/>
    <dgm:cxn modelId="{7C761445-7323-438B-9250-F742C870715D}" type="presParOf" srcId="{8B08E2C2-57FB-4331-9C83-E85714ECF1A7}" destId="{3F5971FD-B74A-48B0-A2F5-0D70399CA22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E00684D-4E1B-4D80-B8BD-AE0806B096B1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E13454-50A9-4C25-A498-4D01EF3C2FA3}">
      <dgm:prSet phldrT="[Текст]"/>
      <dgm:spPr/>
      <dgm:t>
        <a:bodyPr/>
        <a:lstStyle/>
        <a:p>
          <a:r>
            <a:rPr lang="ru-RU" dirty="0"/>
            <a:t>Факторы передачи:</a:t>
          </a:r>
        </a:p>
      </dgm:t>
    </dgm:pt>
    <dgm:pt modelId="{CEEC8879-A636-49D7-BF77-4781FD26C952}" type="parTrans" cxnId="{5427C3E2-AE2B-42A6-B736-17BDD28957CE}">
      <dgm:prSet/>
      <dgm:spPr/>
      <dgm:t>
        <a:bodyPr/>
        <a:lstStyle/>
        <a:p>
          <a:endParaRPr lang="ru-RU"/>
        </a:p>
      </dgm:t>
    </dgm:pt>
    <dgm:pt modelId="{F984D10C-D347-4116-896C-900E9E7F7BAA}" type="sibTrans" cxnId="{5427C3E2-AE2B-42A6-B736-17BDD28957CE}">
      <dgm:prSet/>
      <dgm:spPr/>
      <dgm:t>
        <a:bodyPr/>
        <a:lstStyle/>
        <a:p>
          <a:endParaRPr lang="ru-RU"/>
        </a:p>
      </dgm:t>
    </dgm:pt>
    <dgm:pt modelId="{3E9F4818-6A55-44A9-B304-88FB893120A0}">
      <dgm:prSet phldrT="[Текст]" custT="1"/>
      <dgm:spPr/>
      <dgm:t>
        <a:bodyPr/>
        <a:lstStyle/>
        <a:p>
          <a:r>
            <a:rPr lang="ru-RU" sz="1800" dirty="0"/>
            <a:t>воздух</a:t>
          </a:r>
        </a:p>
      </dgm:t>
    </dgm:pt>
    <dgm:pt modelId="{86491D15-E37E-4152-B96A-86A526B4BAC7}" type="parTrans" cxnId="{EAA928A3-856F-4E33-8800-E06436392A10}">
      <dgm:prSet/>
      <dgm:spPr/>
      <dgm:t>
        <a:bodyPr/>
        <a:lstStyle/>
        <a:p>
          <a:endParaRPr lang="ru-RU"/>
        </a:p>
      </dgm:t>
    </dgm:pt>
    <dgm:pt modelId="{DB55777B-2E66-4E45-A01D-5860196A71F4}" type="sibTrans" cxnId="{EAA928A3-856F-4E33-8800-E06436392A10}">
      <dgm:prSet/>
      <dgm:spPr/>
      <dgm:t>
        <a:bodyPr/>
        <a:lstStyle/>
        <a:p>
          <a:endParaRPr lang="ru-RU"/>
        </a:p>
      </dgm:t>
    </dgm:pt>
    <dgm:pt modelId="{177610D5-550F-4A72-A3E6-829D87277131}">
      <dgm:prSet phldrT="[Текст]" custT="1"/>
      <dgm:spPr/>
      <dgm:t>
        <a:bodyPr/>
        <a:lstStyle/>
        <a:p>
          <a:r>
            <a:rPr lang="ru-RU" sz="1800" dirty="0"/>
            <a:t>пищевые продукты и предметы обихода, </a:t>
          </a:r>
        </a:p>
        <a:p>
          <a:r>
            <a:rPr lang="ru-RU" sz="1800" dirty="0" err="1"/>
            <a:t>контаминированные</a:t>
          </a:r>
          <a:r>
            <a:rPr lang="ru-RU" sz="1800" dirty="0"/>
            <a:t> 2019-</a:t>
          </a:r>
          <a:r>
            <a:rPr lang="en-US" sz="1800" dirty="0" err="1"/>
            <a:t>nCoV</a:t>
          </a:r>
          <a:endParaRPr lang="ru-RU" sz="1800" dirty="0"/>
        </a:p>
      </dgm:t>
    </dgm:pt>
    <dgm:pt modelId="{63502B94-FBA3-49AA-B605-9CAC77155C94}" type="parTrans" cxnId="{08202A2A-AC95-4ABF-ADD5-824A0DE30CE1}">
      <dgm:prSet/>
      <dgm:spPr/>
      <dgm:t>
        <a:bodyPr/>
        <a:lstStyle/>
        <a:p>
          <a:endParaRPr lang="ru-RU"/>
        </a:p>
      </dgm:t>
    </dgm:pt>
    <dgm:pt modelId="{CC7AAD05-2984-408B-BDEC-2EC6A07F622D}" type="sibTrans" cxnId="{08202A2A-AC95-4ABF-ADD5-824A0DE30CE1}">
      <dgm:prSet/>
      <dgm:spPr/>
      <dgm:t>
        <a:bodyPr/>
        <a:lstStyle/>
        <a:p>
          <a:endParaRPr lang="ru-RU"/>
        </a:p>
      </dgm:t>
    </dgm:pt>
    <dgm:pt modelId="{11E0B656-1CFE-4CB8-B5FA-0B2D3E68785F}" type="pres">
      <dgm:prSet presAssocID="{CE00684D-4E1B-4D80-B8BD-AE0806B096B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A0E8E55-76F6-4C6B-B397-2745EF6ED507}" type="pres">
      <dgm:prSet presAssocID="{FCE13454-50A9-4C25-A498-4D01EF3C2FA3}" presName="root1" presStyleCnt="0"/>
      <dgm:spPr/>
    </dgm:pt>
    <dgm:pt modelId="{3A039197-37FA-4195-B338-6D6B6B32D969}" type="pres">
      <dgm:prSet presAssocID="{FCE13454-50A9-4C25-A498-4D01EF3C2FA3}" presName="LevelOneTextNode" presStyleLbl="node0" presStyleIdx="0" presStyleCnt="1">
        <dgm:presLayoutVars>
          <dgm:chPref val="3"/>
        </dgm:presLayoutVars>
      </dgm:prSet>
      <dgm:spPr/>
    </dgm:pt>
    <dgm:pt modelId="{38050EC7-9237-421B-8266-947525D5F907}" type="pres">
      <dgm:prSet presAssocID="{FCE13454-50A9-4C25-A498-4D01EF3C2FA3}" presName="level2hierChild" presStyleCnt="0"/>
      <dgm:spPr/>
    </dgm:pt>
    <dgm:pt modelId="{0BF85B1B-AB7E-4D03-A840-37C85DC12B36}" type="pres">
      <dgm:prSet presAssocID="{86491D15-E37E-4152-B96A-86A526B4BAC7}" presName="conn2-1" presStyleLbl="parChTrans1D2" presStyleIdx="0" presStyleCnt="2"/>
      <dgm:spPr/>
    </dgm:pt>
    <dgm:pt modelId="{669E7A98-63D5-4AE3-A92E-DE11E86D0900}" type="pres">
      <dgm:prSet presAssocID="{86491D15-E37E-4152-B96A-86A526B4BAC7}" presName="connTx" presStyleLbl="parChTrans1D2" presStyleIdx="0" presStyleCnt="2"/>
      <dgm:spPr/>
    </dgm:pt>
    <dgm:pt modelId="{20B40CE9-6031-4EBE-AB17-9B50C5D80DED}" type="pres">
      <dgm:prSet presAssocID="{3E9F4818-6A55-44A9-B304-88FB893120A0}" presName="root2" presStyleCnt="0"/>
      <dgm:spPr/>
    </dgm:pt>
    <dgm:pt modelId="{1793CC36-129B-412E-809A-FECBC0374CAB}" type="pres">
      <dgm:prSet presAssocID="{3E9F4818-6A55-44A9-B304-88FB893120A0}" presName="LevelTwoTextNode" presStyleLbl="node2" presStyleIdx="0" presStyleCnt="2" custScaleY="165949">
        <dgm:presLayoutVars>
          <dgm:chPref val="3"/>
        </dgm:presLayoutVars>
      </dgm:prSet>
      <dgm:spPr/>
    </dgm:pt>
    <dgm:pt modelId="{42CA57E4-E83B-4649-A999-995AFCD4AB1C}" type="pres">
      <dgm:prSet presAssocID="{3E9F4818-6A55-44A9-B304-88FB893120A0}" presName="level3hierChild" presStyleCnt="0"/>
      <dgm:spPr/>
    </dgm:pt>
    <dgm:pt modelId="{54D5FA2E-6068-4B45-BD82-E869B2660FAE}" type="pres">
      <dgm:prSet presAssocID="{63502B94-FBA3-49AA-B605-9CAC77155C94}" presName="conn2-1" presStyleLbl="parChTrans1D2" presStyleIdx="1" presStyleCnt="2"/>
      <dgm:spPr/>
    </dgm:pt>
    <dgm:pt modelId="{2D55BFF4-A31D-4D17-BBA3-5D30297EE433}" type="pres">
      <dgm:prSet presAssocID="{63502B94-FBA3-49AA-B605-9CAC77155C94}" presName="connTx" presStyleLbl="parChTrans1D2" presStyleIdx="1" presStyleCnt="2"/>
      <dgm:spPr/>
    </dgm:pt>
    <dgm:pt modelId="{4F013524-F1A4-4CB8-9299-C51FC1636437}" type="pres">
      <dgm:prSet presAssocID="{177610D5-550F-4A72-A3E6-829D87277131}" presName="root2" presStyleCnt="0"/>
      <dgm:spPr/>
    </dgm:pt>
    <dgm:pt modelId="{3F99F133-E7D4-4FA4-963E-159F68C973BF}" type="pres">
      <dgm:prSet presAssocID="{177610D5-550F-4A72-A3E6-829D87277131}" presName="LevelTwoTextNode" presStyleLbl="node2" presStyleIdx="1" presStyleCnt="2" custScaleY="154580">
        <dgm:presLayoutVars>
          <dgm:chPref val="3"/>
        </dgm:presLayoutVars>
      </dgm:prSet>
      <dgm:spPr/>
    </dgm:pt>
    <dgm:pt modelId="{3BB89EA8-697B-4B3B-BBC1-670EF99723F2}" type="pres">
      <dgm:prSet presAssocID="{177610D5-550F-4A72-A3E6-829D87277131}" presName="level3hierChild" presStyleCnt="0"/>
      <dgm:spPr/>
    </dgm:pt>
  </dgm:ptLst>
  <dgm:cxnLst>
    <dgm:cxn modelId="{8D0BF006-0EB3-4268-8864-3E8B198093DF}" type="presOf" srcId="{3E9F4818-6A55-44A9-B304-88FB893120A0}" destId="{1793CC36-129B-412E-809A-FECBC0374CAB}" srcOrd="0" destOrd="0" presId="urn:microsoft.com/office/officeart/2008/layout/HorizontalMultiLevelHierarchy"/>
    <dgm:cxn modelId="{08202A2A-AC95-4ABF-ADD5-824A0DE30CE1}" srcId="{FCE13454-50A9-4C25-A498-4D01EF3C2FA3}" destId="{177610D5-550F-4A72-A3E6-829D87277131}" srcOrd="1" destOrd="0" parTransId="{63502B94-FBA3-49AA-B605-9CAC77155C94}" sibTransId="{CC7AAD05-2984-408B-BDEC-2EC6A07F622D}"/>
    <dgm:cxn modelId="{F8E4642F-E7ED-4570-B8F0-9FD56937DF11}" type="presOf" srcId="{86491D15-E37E-4152-B96A-86A526B4BAC7}" destId="{0BF85B1B-AB7E-4D03-A840-37C85DC12B36}" srcOrd="0" destOrd="0" presId="urn:microsoft.com/office/officeart/2008/layout/HorizontalMultiLevelHierarchy"/>
    <dgm:cxn modelId="{EB432B3A-B4F8-49CC-898C-602F853FFCF3}" type="presOf" srcId="{177610D5-550F-4A72-A3E6-829D87277131}" destId="{3F99F133-E7D4-4FA4-963E-159F68C973BF}" srcOrd="0" destOrd="0" presId="urn:microsoft.com/office/officeart/2008/layout/HorizontalMultiLevelHierarchy"/>
    <dgm:cxn modelId="{5BAA455F-19A6-4605-8FE3-C854BC08EAE5}" type="presOf" srcId="{63502B94-FBA3-49AA-B605-9CAC77155C94}" destId="{54D5FA2E-6068-4B45-BD82-E869B2660FAE}" srcOrd="0" destOrd="0" presId="urn:microsoft.com/office/officeart/2008/layout/HorizontalMultiLevelHierarchy"/>
    <dgm:cxn modelId="{0A35AB71-96C3-41E8-8134-BA04527BF2D6}" type="presOf" srcId="{FCE13454-50A9-4C25-A498-4D01EF3C2FA3}" destId="{3A039197-37FA-4195-B338-6D6B6B32D969}" srcOrd="0" destOrd="0" presId="urn:microsoft.com/office/officeart/2008/layout/HorizontalMultiLevelHierarchy"/>
    <dgm:cxn modelId="{A42A9978-69DF-4F37-9B28-B65D87031CF6}" type="presOf" srcId="{CE00684D-4E1B-4D80-B8BD-AE0806B096B1}" destId="{11E0B656-1CFE-4CB8-B5FA-0B2D3E68785F}" srcOrd="0" destOrd="0" presId="urn:microsoft.com/office/officeart/2008/layout/HorizontalMultiLevelHierarchy"/>
    <dgm:cxn modelId="{A5521F8E-1703-4017-8F9E-3BFAA3F4E060}" type="presOf" srcId="{86491D15-E37E-4152-B96A-86A526B4BAC7}" destId="{669E7A98-63D5-4AE3-A92E-DE11E86D0900}" srcOrd="1" destOrd="0" presId="urn:microsoft.com/office/officeart/2008/layout/HorizontalMultiLevelHierarchy"/>
    <dgm:cxn modelId="{F70386A2-1229-41BF-B4F6-F3B6F017ED67}" type="presOf" srcId="{63502B94-FBA3-49AA-B605-9CAC77155C94}" destId="{2D55BFF4-A31D-4D17-BBA3-5D30297EE433}" srcOrd="1" destOrd="0" presId="urn:microsoft.com/office/officeart/2008/layout/HorizontalMultiLevelHierarchy"/>
    <dgm:cxn modelId="{EAA928A3-856F-4E33-8800-E06436392A10}" srcId="{FCE13454-50A9-4C25-A498-4D01EF3C2FA3}" destId="{3E9F4818-6A55-44A9-B304-88FB893120A0}" srcOrd="0" destOrd="0" parTransId="{86491D15-E37E-4152-B96A-86A526B4BAC7}" sibTransId="{DB55777B-2E66-4E45-A01D-5860196A71F4}"/>
    <dgm:cxn modelId="{5427C3E2-AE2B-42A6-B736-17BDD28957CE}" srcId="{CE00684D-4E1B-4D80-B8BD-AE0806B096B1}" destId="{FCE13454-50A9-4C25-A498-4D01EF3C2FA3}" srcOrd="0" destOrd="0" parTransId="{CEEC8879-A636-49D7-BF77-4781FD26C952}" sibTransId="{F984D10C-D347-4116-896C-900E9E7F7BAA}"/>
    <dgm:cxn modelId="{37A9B3A8-E7EB-4275-AA65-D32F15F00383}" type="presParOf" srcId="{11E0B656-1CFE-4CB8-B5FA-0B2D3E68785F}" destId="{4A0E8E55-76F6-4C6B-B397-2745EF6ED507}" srcOrd="0" destOrd="0" presId="urn:microsoft.com/office/officeart/2008/layout/HorizontalMultiLevelHierarchy"/>
    <dgm:cxn modelId="{CBF81360-69E7-4ADB-BF09-32DCE430263F}" type="presParOf" srcId="{4A0E8E55-76F6-4C6B-B397-2745EF6ED507}" destId="{3A039197-37FA-4195-B338-6D6B6B32D969}" srcOrd="0" destOrd="0" presId="urn:microsoft.com/office/officeart/2008/layout/HorizontalMultiLevelHierarchy"/>
    <dgm:cxn modelId="{22AC7167-949F-4A7D-B123-0CBA1DAB9317}" type="presParOf" srcId="{4A0E8E55-76F6-4C6B-B397-2745EF6ED507}" destId="{38050EC7-9237-421B-8266-947525D5F907}" srcOrd="1" destOrd="0" presId="urn:microsoft.com/office/officeart/2008/layout/HorizontalMultiLevelHierarchy"/>
    <dgm:cxn modelId="{6E43F3B9-7A15-4182-BE7E-E42504571D70}" type="presParOf" srcId="{38050EC7-9237-421B-8266-947525D5F907}" destId="{0BF85B1B-AB7E-4D03-A840-37C85DC12B36}" srcOrd="0" destOrd="0" presId="urn:microsoft.com/office/officeart/2008/layout/HorizontalMultiLevelHierarchy"/>
    <dgm:cxn modelId="{D498F938-1685-4793-AB54-D5A99F35D0DD}" type="presParOf" srcId="{0BF85B1B-AB7E-4D03-A840-37C85DC12B36}" destId="{669E7A98-63D5-4AE3-A92E-DE11E86D0900}" srcOrd="0" destOrd="0" presId="urn:microsoft.com/office/officeart/2008/layout/HorizontalMultiLevelHierarchy"/>
    <dgm:cxn modelId="{BB3066AF-1EF5-4CAE-8C31-F36BD266E1A2}" type="presParOf" srcId="{38050EC7-9237-421B-8266-947525D5F907}" destId="{20B40CE9-6031-4EBE-AB17-9B50C5D80DED}" srcOrd="1" destOrd="0" presId="urn:microsoft.com/office/officeart/2008/layout/HorizontalMultiLevelHierarchy"/>
    <dgm:cxn modelId="{F531D824-141C-4557-8C31-AAF5DD967DE1}" type="presParOf" srcId="{20B40CE9-6031-4EBE-AB17-9B50C5D80DED}" destId="{1793CC36-129B-412E-809A-FECBC0374CAB}" srcOrd="0" destOrd="0" presId="urn:microsoft.com/office/officeart/2008/layout/HorizontalMultiLevelHierarchy"/>
    <dgm:cxn modelId="{8CD8C3A6-547D-4D46-BB92-BE621249B812}" type="presParOf" srcId="{20B40CE9-6031-4EBE-AB17-9B50C5D80DED}" destId="{42CA57E4-E83B-4649-A999-995AFCD4AB1C}" srcOrd="1" destOrd="0" presId="urn:microsoft.com/office/officeart/2008/layout/HorizontalMultiLevelHierarchy"/>
    <dgm:cxn modelId="{FA151E9F-EE95-4C27-8E42-68D919B53B0C}" type="presParOf" srcId="{38050EC7-9237-421B-8266-947525D5F907}" destId="{54D5FA2E-6068-4B45-BD82-E869B2660FAE}" srcOrd="2" destOrd="0" presId="urn:microsoft.com/office/officeart/2008/layout/HorizontalMultiLevelHierarchy"/>
    <dgm:cxn modelId="{9FDA14DF-2933-4BE6-A215-E4910106A220}" type="presParOf" srcId="{54D5FA2E-6068-4B45-BD82-E869B2660FAE}" destId="{2D55BFF4-A31D-4D17-BBA3-5D30297EE433}" srcOrd="0" destOrd="0" presId="urn:microsoft.com/office/officeart/2008/layout/HorizontalMultiLevelHierarchy"/>
    <dgm:cxn modelId="{D7AF8969-E53B-4B80-B565-26B2C12712F9}" type="presParOf" srcId="{38050EC7-9237-421B-8266-947525D5F907}" destId="{4F013524-F1A4-4CB8-9299-C51FC1636437}" srcOrd="3" destOrd="0" presId="urn:microsoft.com/office/officeart/2008/layout/HorizontalMultiLevelHierarchy"/>
    <dgm:cxn modelId="{9E100B30-BB09-4EFB-80B8-8EBA3344667A}" type="presParOf" srcId="{4F013524-F1A4-4CB8-9299-C51FC1636437}" destId="{3F99F133-E7D4-4FA4-963E-159F68C973BF}" srcOrd="0" destOrd="0" presId="urn:microsoft.com/office/officeart/2008/layout/HorizontalMultiLevelHierarchy"/>
    <dgm:cxn modelId="{2532A5D2-97FA-48A5-A34D-03973F170C32}" type="presParOf" srcId="{4F013524-F1A4-4CB8-9299-C51FC1636437}" destId="{3BB89EA8-697B-4B3B-BBC1-670EF99723F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140067-5CF6-4DF5-B4EF-96B15DD09CD4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56DBD2-1655-4CE5-8259-6807F8B53713}">
      <dgm:prSet phldrT="[Текст]"/>
      <dgm:spPr/>
      <dgm:t>
        <a:bodyPr/>
        <a:lstStyle/>
        <a:p>
          <a:r>
            <a:rPr lang="ru-RU" dirty="0"/>
            <a:t>наличие клинических симптомов</a:t>
          </a:r>
        </a:p>
      </dgm:t>
    </dgm:pt>
    <dgm:pt modelId="{98BF1F57-2656-4DA6-9EC7-716FA94480CB}" type="parTrans" cxnId="{D29ABF43-4A48-4120-AB73-20047AF724A9}">
      <dgm:prSet/>
      <dgm:spPr/>
      <dgm:t>
        <a:bodyPr/>
        <a:lstStyle/>
        <a:p>
          <a:endParaRPr lang="ru-RU"/>
        </a:p>
      </dgm:t>
    </dgm:pt>
    <dgm:pt modelId="{5349E958-AD26-4912-B7AC-892D619316EF}" type="sibTrans" cxnId="{D29ABF43-4A48-4120-AB73-20047AF724A9}">
      <dgm:prSet/>
      <dgm:spPr/>
      <dgm:t>
        <a:bodyPr/>
        <a:lstStyle/>
        <a:p>
          <a:endParaRPr lang="ru-RU"/>
        </a:p>
      </dgm:t>
    </dgm:pt>
    <dgm:pt modelId="{E9F0FCD7-FBE2-48EE-947F-7739AF86690C}">
      <dgm:prSet phldrT="[Текст]"/>
      <dgm:spPr/>
      <dgm:t>
        <a:bodyPr/>
        <a:lstStyle/>
        <a:p>
          <a:r>
            <a:rPr lang="ru-RU" dirty="0"/>
            <a:t>-повышение температуры тела (&gt;90%)</a:t>
          </a:r>
        </a:p>
      </dgm:t>
    </dgm:pt>
    <dgm:pt modelId="{C1F80A58-A8C0-46A0-97A7-E0B71CD256CC}" type="parTrans" cxnId="{95C4DD5B-E69F-4E44-BB38-89BBDBBCF7B5}">
      <dgm:prSet/>
      <dgm:spPr/>
      <dgm:t>
        <a:bodyPr/>
        <a:lstStyle/>
        <a:p>
          <a:endParaRPr lang="ru-RU"/>
        </a:p>
      </dgm:t>
    </dgm:pt>
    <dgm:pt modelId="{14491872-ABD3-4B4E-B81F-8B35F7595393}" type="sibTrans" cxnId="{95C4DD5B-E69F-4E44-BB38-89BBDBBCF7B5}">
      <dgm:prSet/>
      <dgm:spPr/>
      <dgm:t>
        <a:bodyPr/>
        <a:lstStyle/>
        <a:p>
          <a:endParaRPr lang="ru-RU"/>
        </a:p>
      </dgm:t>
    </dgm:pt>
    <dgm:pt modelId="{AEBBE22C-A27E-43D5-938E-36FD775176F1}">
      <dgm:prSet/>
      <dgm:spPr/>
      <dgm:t>
        <a:bodyPr/>
        <a:lstStyle/>
        <a:p>
          <a:r>
            <a:rPr lang="ru-RU" dirty="0"/>
            <a:t>-кашель (сухой или с небольшим количеством мокроты) в 80 % случаев</a:t>
          </a:r>
        </a:p>
      </dgm:t>
    </dgm:pt>
    <dgm:pt modelId="{59572ECF-69A2-4CEC-B470-99A20199F7F4}" type="parTrans" cxnId="{9760F2AF-8F58-44D1-9A47-C4604528CB3C}">
      <dgm:prSet/>
      <dgm:spPr/>
      <dgm:t>
        <a:bodyPr/>
        <a:lstStyle/>
        <a:p>
          <a:endParaRPr lang="ru-RU"/>
        </a:p>
      </dgm:t>
    </dgm:pt>
    <dgm:pt modelId="{AFBFA690-3B91-4494-96BD-98097D65095F}" type="sibTrans" cxnId="{9760F2AF-8F58-44D1-9A47-C4604528CB3C}">
      <dgm:prSet/>
      <dgm:spPr/>
      <dgm:t>
        <a:bodyPr/>
        <a:lstStyle/>
        <a:p>
          <a:endParaRPr lang="ru-RU"/>
        </a:p>
      </dgm:t>
    </dgm:pt>
    <dgm:pt modelId="{012222EB-3D9D-47D7-ACEA-A9C622048BB8}">
      <dgm:prSet/>
      <dgm:spPr/>
      <dgm:t>
        <a:bodyPr/>
        <a:lstStyle/>
        <a:p>
          <a:r>
            <a:rPr lang="ru-RU" dirty="0"/>
            <a:t>-одышка (55%)</a:t>
          </a:r>
        </a:p>
      </dgm:t>
    </dgm:pt>
    <dgm:pt modelId="{4284D555-1B91-44F6-B120-DB15ED0C43A8}" type="parTrans" cxnId="{BF1F08F7-76D2-4A3E-A302-CE788BBDD1C2}">
      <dgm:prSet/>
      <dgm:spPr/>
      <dgm:t>
        <a:bodyPr/>
        <a:lstStyle/>
        <a:p>
          <a:endParaRPr lang="ru-RU"/>
        </a:p>
      </dgm:t>
    </dgm:pt>
    <dgm:pt modelId="{6D54E9E7-ECB7-42E6-8BD2-188C58E7F359}" type="sibTrans" cxnId="{BF1F08F7-76D2-4A3E-A302-CE788BBDD1C2}">
      <dgm:prSet/>
      <dgm:spPr/>
      <dgm:t>
        <a:bodyPr/>
        <a:lstStyle/>
        <a:p>
          <a:endParaRPr lang="ru-RU"/>
        </a:p>
      </dgm:t>
    </dgm:pt>
    <dgm:pt modelId="{D754C2C9-E0A2-4ABC-9681-C4628250D6E5}">
      <dgm:prSet/>
      <dgm:spPr/>
      <dgm:t>
        <a:bodyPr/>
        <a:lstStyle/>
        <a:p>
          <a:r>
            <a:rPr lang="ru-RU" dirty="0"/>
            <a:t>-миалгии и утомляемость (44%)</a:t>
          </a:r>
        </a:p>
      </dgm:t>
    </dgm:pt>
    <dgm:pt modelId="{53EE19B9-5204-499D-B37E-B66D7DBAE57D}" type="parTrans" cxnId="{18203BB7-E932-4078-AB4D-07E952A67750}">
      <dgm:prSet/>
      <dgm:spPr/>
      <dgm:t>
        <a:bodyPr/>
        <a:lstStyle/>
        <a:p>
          <a:endParaRPr lang="ru-RU"/>
        </a:p>
      </dgm:t>
    </dgm:pt>
    <dgm:pt modelId="{6FE32010-334E-48E5-AAC2-1F2168D5F5A5}" type="sibTrans" cxnId="{18203BB7-E932-4078-AB4D-07E952A67750}">
      <dgm:prSet/>
      <dgm:spPr/>
      <dgm:t>
        <a:bodyPr/>
        <a:lstStyle/>
        <a:p>
          <a:endParaRPr lang="ru-RU"/>
        </a:p>
      </dgm:t>
    </dgm:pt>
    <dgm:pt modelId="{910F9153-41CF-48A0-AE30-C0C5DB69E0E9}">
      <dgm:prSet/>
      <dgm:spPr/>
      <dgm:t>
        <a:bodyPr/>
        <a:lstStyle/>
        <a:p>
          <a:r>
            <a:rPr lang="ru-RU" dirty="0"/>
            <a:t>-ощущение заложенности в грудной клетке (&gt;20%)</a:t>
          </a:r>
        </a:p>
      </dgm:t>
    </dgm:pt>
    <dgm:pt modelId="{9448F988-81B9-4EE7-A76E-20DC82D990D3}" type="parTrans" cxnId="{6AB4EDCA-FDF1-4E9C-9F6C-528C8FB563BA}">
      <dgm:prSet/>
      <dgm:spPr/>
      <dgm:t>
        <a:bodyPr/>
        <a:lstStyle/>
        <a:p>
          <a:endParaRPr lang="ru-RU"/>
        </a:p>
      </dgm:t>
    </dgm:pt>
    <dgm:pt modelId="{F06BBFA4-06F3-4BD5-91AA-C3BFFC2A5577}" type="sibTrans" cxnId="{6AB4EDCA-FDF1-4E9C-9F6C-528C8FB563BA}">
      <dgm:prSet/>
      <dgm:spPr/>
      <dgm:t>
        <a:bodyPr/>
        <a:lstStyle/>
        <a:p>
          <a:endParaRPr lang="ru-RU"/>
        </a:p>
      </dgm:t>
    </dgm:pt>
    <dgm:pt modelId="{3BAFB2FB-27AF-476C-B8D3-9AEA3D21B026}" type="pres">
      <dgm:prSet presAssocID="{76140067-5CF6-4DF5-B4EF-96B15DD09CD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7F34B07-5A10-40BD-8E1C-6E58C93D4FD5}" type="pres">
      <dgm:prSet presAssocID="{5456DBD2-1655-4CE5-8259-6807F8B53713}" presName="root1" presStyleCnt="0"/>
      <dgm:spPr/>
    </dgm:pt>
    <dgm:pt modelId="{236B07DC-C588-45E0-855E-C232AD8668DA}" type="pres">
      <dgm:prSet presAssocID="{5456DBD2-1655-4CE5-8259-6807F8B53713}" presName="LevelOneTextNode" presStyleLbl="node0" presStyleIdx="0" presStyleCnt="1">
        <dgm:presLayoutVars>
          <dgm:chPref val="3"/>
        </dgm:presLayoutVars>
      </dgm:prSet>
      <dgm:spPr/>
    </dgm:pt>
    <dgm:pt modelId="{6895C0C2-D846-4B40-8202-682C36245CA4}" type="pres">
      <dgm:prSet presAssocID="{5456DBD2-1655-4CE5-8259-6807F8B53713}" presName="level2hierChild" presStyleCnt="0"/>
      <dgm:spPr/>
    </dgm:pt>
    <dgm:pt modelId="{9EC4F4BA-7706-42A1-B792-64B0E02E9E14}" type="pres">
      <dgm:prSet presAssocID="{C1F80A58-A8C0-46A0-97A7-E0B71CD256CC}" presName="conn2-1" presStyleLbl="parChTrans1D2" presStyleIdx="0" presStyleCnt="5"/>
      <dgm:spPr/>
    </dgm:pt>
    <dgm:pt modelId="{F4D0480A-69A5-41ED-B887-C9642F188B8E}" type="pres">
      <dgm:prSet presAssocID="{C1F80A58-A8C0-46A0-97A7-E0B71CD256CC}" presName="connTx" presStyleLbl="parChTrans1D2" presStyleIdx="0" presStyleCnt="5"/>
      <dgm:spPr/>
    </dgm:pt>
    <dgm:pt modelId="{8258C8C4-7F1B-43C5-99C5-38A23BE48980}" type="pres">
      <dgm:prSet presAssocID="{E9F0FCD7-FBE2-48EE-947F-7739AF86690C}" presName="root2" presStyleCnt="0"/>
      <dgm:spPr/>
    </dgm:pt>
    <dgm:pt modelId="{B48F3C8B-8785-494C-A568-A16458F07688}" type="pres">
      <dgm:prSet presAssocID="{E9F0FCD7-FBE2-48EE-947F-7739AF86690C}" presName="LevelTwoTextNode" presStyleLbl="node2" presStyleIdx="0" presStyleCnt="5">
        <dgm:presLayoutVars>
          <dgm:chPref val="3"/>
        </dgm:presLayoutVars>
      </dgm:prSet>
      <dgm:spPr/>
    </dgm:pt>
    <dgm:pt modelId="{A810014A-19AB-4B35-B261-08B340569ECE}" type="pres">
      <dgm:prSet presAssocID="{E9F0FCD7-FBE2-48EE-947F-7739AF86690C}" presName="level3hierChild" presStyleCnt="0"/>
      <dgm:spPr/>
    </dgm:pt>
    <dgm:pt modelId="{F27E9450-A1E8-4A84-B7A5-B9E6F14E01D9}" type="pres">
      <dgm:prSet presAssocID="{59572ECF-69A2-4CEC-B470-99A20199F7F4}" presName="conn2-1" presStyleLbl="parChTrans1D2" presStyleIdx="1" presStyleCnt="5"/>
      <dgm:spPr/>
    </dgm:pt>
    <dgm:pt modelId="{BA8C29DD-240D-423A-9C55-7D969BD8CA87}" type="pres">
      <dgm:prSet presAssocID="{59572ECF-69A2-4CEC-B470-99A20199F7F4}" presName="connTx" presStyleLbl="parChTrans1D2" presStyleIdx="1" presStyleCnt="5"/>
      <dgm:spPr/>
    </dgm:pt>
    <dgm:pt modelId="{29080F33-0BAC-49C2-9C72-9315C20E8E7A}" type="pres">
      <dgm:prSet presAssocID="{AEBBE22C-A27E-43D5-938E-36FD775176F1}" presName="root2" presStyleCnt="0"/>
      <dgm:spPr/>
    </dgm:pt>
    <dgm:pt modelId="{D14311AA-BCBF-4E55-AABD-664B4E16BFEA}" type="pres">
      <dgm:prSet presAssocID="{AEBBE22C-A27E-43D5-938E-36FD775176F1}" presName="LevelTwoTextNode" presStyleLbl="node2" presStyleIdx="1" presStyleCnt="5">
        <dgm:presLayoutVars>
          <dgm:chPref val="3"/>
        </dgm:presLayoutVars>
      </dgm:prSet>
      <dgm:spPr/>
    </dgm:pt>
    <dgm:pt modelId="{3194FA90-7D63-47B4-B71E-C953252FAE0A}" type="pres">
      <dgm:prSet presAssocID="{AEBBE22C-A27E-43D5-938E-36FD775176F1}" presName="level3hierChild" presStyleCnt="0"/>
      <dgm:spPr/>
    </dgm:pt>
    <dgm:pt modelId="{DCA29B1C-C47C-472F-B21A-92A0CC189D36}" type="pres">
      <dgm:prSet presAssocID="{4284D555-1B91-44F6-B120-DB15ED0C43A8}" presName="conn2-1" presStyleLbl="parChTrans1D2" presStyleIdx="2" presStyleCnt="5"/>
      <dgm:spPr/>
    </dgm:pt>
    <dgm:pt modelId="{FB2E2D66-AF1F-462A-8D30-7CBC9DF3323A}" type="pres">
      <dgm:prSet presAssocID="{4284D555-1B91-44F6-B120-DB15ED0C43A8}" presName="connTx" presStyleLbl="parChTrans1D2" presStyleIdx="2" presStyleCnt="5"/>
      <dgm:spPr/>
    </dgm:pt>
    <dgm:pt modelId="{D07D2C4A-77A9-4386-ABA4-2A152B0FD3D2}" type="pres">
      <dgm:prSet presAssocID="{012222EB-3D9D-47D7-ACEA-A9C622048BB8}" presName="root2" presStyleCnt="0"/>
      <dgm:spPr/>
    </dgm:pt>
    <dgm:pt modelId="{B9BBE1FE-37B8-475B-888E-3D6D58E4B61E}" type="pres">
      <dgm:prSet presAssocID="{012222EB-3D9D-47D7-ACEA-A9C622048BB8}" presName="LevelTwoTextNode" presStyleLbl="node2" presStyleIdx="2" presStyleCnt="5">
        <dgm:presLayoutVars>
          <dgm:chPref val="3"/>
        </dgm:presLayoutVars>
      </dgm:prSet>
      <dgm:spPr/>
    </dgm:pt>
    <dgm:pt modelId="{9E6706CA-962D-47CC-85F8-BB1CC157F2F3}" type="pres">
      <dgm:prSet presAssocID="{012222EB-3D9D-47D7-ACEA-A9C622048BB8}" presName="level3hierChild" presStyleCnt="0"/>
      <dgm:spPr/>
    </dgm:pt>
    <dgm:pt modelId="{32DF27A1-B21C-4004-8C7D-188B6619843D}" type="pres">
      <dgm:prSet presAssocID="{53EE19B9-5204-499D-B37E-B66D7DBAE57D}" presName="conn2-1" presStyleLbl="parChTrans1D2" presStyleIdx="3" presStyleCnt="5"/>
      <dgm:spPr/>
    </dgm:pt>
    <dgm:pt modelId="{CFBC7CE6-220B-462A-AC1A-629AB91336C4}" type="pres">
      <dgm:prSet presAssocID="{53EE19B9-5204-499D-B37E-B66D7DBAE57D}" presName="connTx" presStyleLbl="parChTrans1D2" presStyleIdx="3" presStyleCnt="5"/>
      <dgm:spPr/>
    </dgm:pt>
    <dgm:pt modelId="{C2E37034-ED7B-48C4-8D63-2EFEC6C39678}" type="pres">
      <dgm:prSet presAssocID="{D754C2C9-E0A2-4ABC-9681-C4628250D6E5}" presName="root2" presStyleCnt="0"/>
      <dgm:spPr/>
    </dgm:pt>
    <dgm:pt modelId="{46F0F1A9-D5DB-4D66-B850-6665302FF5DE}" type="pres">
      <dgm:prSet presAssocID="{D754C2C9-E0A2-4ABC-9681-C4628250D6E5}" presName="LevelTwoTextNode" presStyleLbl="node2" presStyleIdx="3" presStyleCnt="5">
        <dgm:presLayoutVars>
          <dgm:chPref val="3"/>
        </dgm:presLayoutVars>
      </dgm:prSet>
      <dgm:spPr/>
    </dgm:pt>
    <dgm:pt modelId="{23E2953F-D77D-434C-8C0A-C2875C7EE6A4}" type="pres">
      <dgm:prSet presAssocID="{D754C2C9-E0A2-4ABC-9681-C4628250D6E5}" presName="level3hierChild" presStyleCnt="0"/>
      <dgm:spPr/>
    </dgm:pt>
    <dgm:pt modelId="{08B9430E-F79B-4E20-9A6C-08D1F3B695FC}" type="pres">
      <dgm:prSet presAssocID="{9448F988-81B9-4EE7-A76E-20DC82D990D3}" presName="conn2-1" presStyleLbl="parChTrans1D2" presStyleIdx="4" presStyleCnt="5"/>
      <dgm:spPr/>
    </dgm:pt>
    <dgm:pt modelId="{125AF7D1-020C-4635-A830-89FCEA309FC3}" type="pres">
      <dgm:prSet presAssocID="{9448F988-81B9-4EE7-A76E-20DC82D990D3}" presName="connTx" presStyleLbl="parChTrans1D2" presStyleIdx="4" presStyleCnt="5"/>
      <dgm:spPr/>
    </dgm:pt>
    <dgm:pt modelId="{DA5226BF-8E34-45E4-8E04-C83E976FC731}" type="pres">
      <dgm:prSet presAssocID="{910F9153-41CF-48A0-AE30-C0C5DB69E0E9}" presName="root2" presStyleCnt="0"/>
      <dgm:spPr/>
    </dgm:pt>
    <dgm:pt modelId="{20F21F3E-167E-4A49-8701-EC7693EC5579}" type="pres">
      <dgm:prSet presAssocID="{910F9153-41CF-48A0-AE30-C0C5DB69E0E9}" presName="LevelTwoTextNode" presStyleLbl="node2" presStyleIdx="4" presStyleCnt="5">
        <dgm:presLayoutVars>
          <dgm:chPref val="3"/>
        </dgm:presLayoutVars>
      </dgm:prSet>
      <dgm:spPr/>
    </dgm:pt>
    <dgm:pt modelId="{2425C279-3DB0-4AFE-8DB5-B2452FB4AEDE}" type="pres">
      <dgm:prSet presAssocID="{910F9153-41CF-48A0-AE30-C0C5DB69E0E9}" presName="level3hierChild" presStyleCnt="0"/>
      <dgm:spPr/>
    </dgm:pt>
  </dgm:ptLst>
  <dgm:cxnLst>
    <dgm:cxn modelId="{9D284F0E-56CA-4C7A-B7A5-7A4CB58256BF}" type="presOf" srcId="{59572ECF-69A2-4CEC-B470-99A20199F7F4}" destId="{F27E9450-A1E8-4A84-B7A5-B9E6F14E01D9}" srcOrd="0" destOrd="0" presId="urn:microsoft.com/office/officeart/2008/layout/HorizontalMultiLevelHierarchy"/>
    <dgm:cxn modelId="{35A7C118-287C-4807-8A77-5BA522869B46}" type="presOf" srcId="{E9F0FCD7-FBE2-48EE-947F-7739AF86690C}" destId="{B48F3C8B-8785-494C-A568-A16458F07688}" srcOrd="0" destOrd="0" presId="urn:microsoft.com/office/officeart/2008/layout/HorizontalMultiLevelHierarchy"/>
    <dgm:cxn modelId="{A620F81A-77C1-4A64-BCC8-0075AFCBB38A}" type="presOf" srcId="{53EE19B9-5204-499D-B37E-B66D7DBAE57D}" destId="{32DF27A1-B21C-4004-8C7D-188B6619843D}" srcOrd="0" destOrd="0" presId="urn:microsoft.com/office/officeart/2008/layout/HorizontalMultiLevelHierarchy"/>
    <dgm:cxn modelId="{9A2F3022-6D9A-4F73-A0E5-048E97FF8E44}" type="presOf" srcId="{9448F988-81B9-4EE7-A76E-20DC82D990D3}" destId="{125AF7D1-020C-4635-A830-89FCEA309FC3}" srcOrd="1" destOrd="0" presId="urn:microsoft.com/office/officeart/2008/layout/HorizontalMultiLevelHierarchy"/>
    <dgm:cxn modelId="{3E3A633C-0FB9-45F1-823A-1ABC5062A255}" type="presOf" srcId="{D754C2C9-E0A2-4ABC-9681-C4628250D6E5}" destId="{46F0F1A9-D5DB-4D66-B850-6665302FF5DE}" srcOrd="0" destOrd="0" presId="urn:microsoft.com/office/officeart/2008/layout/HorizontalMultiLevelHierarchy"/>
    <dgm:cxn modelId="{95C4DD5B-E69F-4E44-BB38-89BBDBBCF7B5}" srcId="{5456DBD2-1655-4CE5-8259-6807F8B53713}" destId="{E9F0FCD7-FBE2-48EE-947F-7739AF86690C}" srcOrd="0" destOrd="0" parTransId="{C1F80A58-A8C0-46A0-97A7-E0B71CD256CC}" sibTransId="{14491872-ABD3-4B4E-B81F-8B35F7595393}"/>
    <dgm:cxn modelId="{D29ABF43-4A48-4120-AB73-20047AF724A9}" srcId="{76140067-5CF6-4DF5-B4EF-96B15DD09CD4}" destId="{5456DBD2-1655-4CE5-8259-6807F8B53713}" srcOrd="0" destOrd="0" parTransId="{98BF1F57-2656-4DA6-9EC7-716FA94480CB}" sibTransId="{5349E958-AD26-4912-B7AC-892D619316EF}"/>
    <dgm:cxn modelId="{48D75759-5457-4DF1-A051-2D2B7DD4A30C}" type="presOf" srcId="{5456DBD2-1655-4CE5-8259-6807F8B53713}" destId="{236B07DC-C588-45E0-855E-C232AD8668DA}" srcOrd="0" destOrd="0" presId="urn:microsoft.com/office/officeart/2008/layout/HorizontalMultiLevelHierarchy"/>
    <dgm:cxn modelId="{5A29DF5A-FA0A-44F2-91EF-18B7582E72EF}" type="presOf" srcId="{012222EB-3D9D-47D7-ACEA-A9C622048BB8}" destId="{B9BBE1FE-37B8-475B-888E-3D6D58E4B61E}" srcOrd="0" destOrd="0" presId="urn:microsoft.com/office/officeart/2008/layout/HorizontalMultiLevelHierarchy"/>
    <dgm:cxn modelId="{2CDF518A-2246-4F4B-A77B-DF1D45C0391C}" type="presOf" srcId="{53EE19B9-5204-499D-B37E-B66D7DBAE57D}" destId="{CFBC7CE6-220B-462A-AC1A-629AB91336C4}" srcOrd="1" destOrd="0" presId="urn:microsoft.com/office/officeart/2008/layout/HorizontalMultiLevelHierarchy"/>
    <dgm:cxn modelId="{DFB95D90-C952-4781-B3C0-BB4BFF810250}" type="presOf" srcId="{910F9153-41CF-48A0-AE30-C0C5DB69E0E9}" destId="{20F21F3E-167E-4A49-8701-EC7693EC5579}" srcOrd="0" destOrd="0" presId="urn:microsoft.com/office/officeart/2008/layout/HorizontalMultiLevelHierarchy"/>
    <dgm:cxn modelId="{EDB0B298-8BFF-40A2-AEC5-477A7223C4D8}" type="presOf" srcId="{4284D555-1B91-44F6-B120-DB15ED0C43A8}" destId="{DCA29B1C-C47C-472F-B21A-92A0CC189D36}" srcOrd="0" destOrd="0" presId="urn:microsoft.com/office/officeart/2008/layout/HorizontalMultiLevelHierarchy"/>
    <dgm:cxn modelId="{94EF9DA2-6E7D-4F81-B7B3-175928297BC2}" type="presOf" srcId="{C1F80A58-A8C0-46A0-97A7-E0B71CD256CC}" destId="{F4D0480A-69A5-41ED-B887-C9642F188B8E}" srcOrd="1" destOrd="0" presId="urn:microsoft.com/office/officeart/2008/layout/HorizontalMultiLevelHierarchy"/>
    <dgm:cxn modelId="{0893C1A8-E261-4880-9C2B-42C8E7492D88}" type="presOf" srcId="{76140067-5CF6-4DF5-B4EF-96B15DD09CD4}" destId="{3BAFB2FB-27AF-476C-B8D3-9AEA3D21B026}" srcOrd="0" destOrd="0" presId="urn:microsoft.com/office/officeart/2008/layout/HorizontalMultiLevelHierarchy"/>
    <dgm:cxn modelId="{9760F2AF-8F58-44D1-9A47-C4604528CB3C}" srcId="{5456DBD2-1655-4CE5-8259-6807F8B53713}" destId="{AEBBE22C-A27E-43D5-938E-36FD775176F1}" srcOrd="1" destOrd="0" parTransId="{59572ECF-69A2-4CEC-B470-99A20199F7F4}" sibTransId="{AFBFA690-3B91-4494-96BD-98097D65095F}"/>
    <dgm:cxn modelId="{18203BB7-E932-4078-AB4D-07E952A67750}" srcId="{5456DBD2-1655-4CE5-8259-6807F8B53713}" destId="{D754C2C9-E0A2-4ABC-9681-C4628250D6E5}" srcOrd="3" destOrd="0" parTransId="{53EE19B9-5204-499D-B37E-B66D7DBAE57D}" sibTransId="{6FE32010-334E-48E5-AAC2-1F2168D5F5A5}"/>
    <dgm:cxn modelId="{205BFAC7-8EC9-4D11-9416-30744EB362CF}" type="presOf" srcId="{C1F80A58-A8C0-46A0-97A7-E0B71CD256CC}" destId="{9EC4F4BA-7706-42A1-B792-64B0E02E9E14}" srcOrd="0" destOrd="0" presId="urn:microsoft.com/office/officeart/2008/layout/HorizontalMultiLevelHierarchy"/>
    <dgm:cxn modelId="{6AB4EDCA-FDF1-4E9C-9F6C-528C8FB563BA}" srcId="{5456DBD2-1655-4CE5-8259-6807F8B53713}" destId="{910F9153-41CF-48A0-AE30-C0C5DB69E0E9}" srcOrd="4" destOrd="0" parTransId="{9448F988-81B9-4EE7-A76E-20DC82D990D3}" sibTransId="{F06BBFA4-06F3-4BD5-91AA-C3BFFC2A5577}"/>
    <dgm:cxn modelId="{0936F3CF-0DE5-4692-947D-AFC9EF371B4B}" type="presOf" srcId="{4284D555-1B91-44F6-B120-DB15ED0C43A8}" destId="{FB2E2D66-AF1F-462A-8D30-7CBC9DF3323A}" srcOrd="1" destOrd="0" presId="urn:microsoft.com/office/officeart/2008/layout/HorizontalMultiLevelHierarchy"/>
    <dgm:cxn modelId="{FC79B1E8-6103-49F4-B914-E721B3B3053E}" type="presOf" srcId="{59572ECF-69A2-4CEC-B470-99A20199F7F4}" destId="{BA8C29DD-240D-423A-9C55-7D969BD8CA87}" srcOrd="1" destOrd="0" presId="urn:microsoft.com/office/officeart/2008/layout/HorizontalMultiLevelHierarchy"/>
    <dgm:cxn modelId="{BA94CBE8-EC8D-43DA-BD46-B1AD0C36308D}" type="presOf" srcId="{AEBBE22C-A27E-43D5-938E-36FD775176F1}" destId="{D14311AA-BCBF-4E55-AABD-664B4E16BFEA}" srcOrd="0" destOrd="0" presId="urn:microsoft.com/office/officeart/2008/layout/HorizontalMultiLevelHierarchy"/>
    <dgm:cxn modelId="{E65E6DF3-59E7-4F4A-9BFC-C176DEE362C0}" type="presOf" srcId="{9448F988-81B9-4EE7-A76E-20DC82D990D3}" destId="{08B9430E-F79B-4E20-9A6C-08D1F3B695FC}" srcOrd="0" destOrd="0" presId="urn:microsoft.com/office/officeart/2008/layout/HorizontalMultiLevelHierarchy"/>
    <dgm:cxn modelId="{BF1F08F7-76D2-4A3E-A302-CE788BBDD1C2}" srcId="{5456DBD2-1655-4CE5-8259-6807F8B53713}" destId="{012222EB-3D9D-47D7-ACEA-A9C622048BB8}" srcOrd="2" destOrd="0" parTransId="{4284D555-1B91-44F6-B120-DB15ED0C43A8}" sibTransId="{6D54E9E7-ECB7-42E6-8BD2-188C58E7F359}"/>
    <dgm:cxn modelId="{1BC96924-7FDA-4135-9D3F-6281D579C0C3}" type="presParOf" srcId="{3BAFB2FB-27AF-476C-B8D3-9AEA3D21B026}" destId="{07F34B07-5A10-40BD-8E1C-6E58C93D4FD5}" srcOrd="0" destOrd="0" presId="urn:microsoft.com/office/officeart/2008/layout/HorizontalMultiLevelHierarchy"/>
    <dgm:cxn modelId="{BA4E3C10-D249-4222-8104-E3008C87E3D6}" type="presParOf" srcId="{07F34B07-5A10-40BD-8E1C-6E58C93D4FD5}" destId="{236B07DC-C588-45E0-855E-C232AD8668DA}" srcOrd="0" destOrd="0" presId="urn:microsoft.com/office/officeart/2008/layout/HorizontalMultiLevelHierarchy"/>
    <dgm:cxn modelId="{A6814BB4-01F9-41A9-BE1E-D6D2AF012C4A}" type="presParOf" srcId="{07F34B07-5A10-40BD-8E1C-6E58C93D4FD5}" destId="{6895C0C2-D846-4B40-8202-682C36245CA4}" srcOrd="1" destOrd="0" presId="urn:microsoft.com/office/officeart/2008/layout/HorizontalMultiLevelHierarchy"/>
    <dgm:cxn modelId="{8C3D2603-CCE1-435C-BAC1-923B2FB3CFD1}" type="presParOf" srcId="{6895C0C2-D846-4B40-8202-682C36245CA4}" destId="{9EC4F4BA-7706-42A1-B792-64B0E02E9E14}" srcOrd="0" destOrd="0" presId="urn:microsoft.com/office/officeart/2008/layout/HorizontalMultiLevelHierarchy"/>
    <dgm:cxn modelId="{8F803B4B-6C06-4EF1-BD74-CB5F2A4DCA10}" type="presParOf" srcId="{9EC4F4BA-7706-42A1-B792-64B0E02E9E14}" destId="{F4D0480A-69A5-41ED-B887-C9642F188B8E}" srcOrd="0" destOrd="0" presId="urn:microsoft.com/office/officeart/2008/layout/HorizontalMultiLevelHierarchy"/>
    <dgm:cxn modelId="{76D4ED97-558A-411E-BE39-148C1AE9E4A4}" type="presParOf" srcId="{6895C0C2-D846-4B40-8202-682C36245CA4}" destId="{8258C8C4-7F1B-43C5-99C5-38A23BE48980}" srcOrd="1" destOrd="0" presId="urn:microsoft.com/office/officeart/2008/layout/HorizontalMultiLevelHierarchy"/>
    <dgm:cxn modelId="{D89DB069-4502-476B-9A21-569D2D7AD7C1}" type="presParOf" srcId="{8258C8C4-7F1B-43C5-99C5-38A23BE48980}" destId="{B48F3C8B-8785-494C-A568-A16458F07688}" srcOrd="0" destOrd="0" presId="urn:microsoft.com/office/officeart/2008/layout/HorizontalMultiLevelHierarchy"/>
    <dgm:cxn modelId="{EDCF5D18-A625-43AB-B9A8-33B778CCAC12}" type="presParOf" srcId="{8258C8C4-7F1B-43C5-99C5-38A23BE48980}" destId="{A810014A-19AB-4B35-B261-08B340569ECE}" srcOrd="1" destOrd="0" presId="urn:microsoft.com/office/officeart/2008/layout/HorizontalMultiLevelHierarchy"/>
    <dgm:cxn modelId="{7C8E6A9C-D0E9-42FC-838C-2245E5A5DFCA}" type="presParOf" srcId="{6895C0C2-D846-4B40-8202-682C36245CA4}" destId="{F27E9450-A1E8-4A84-B7A5-B9E6F14E01D9}" srcOrd="2" destOrd="0" presId="urn:microsoft.com/office/officeart/2008/layout/HorizontalMultiLevelHierarchy"/>
    <dgm:cxn modelId="{6E86164C-881E-417B-95B8-8BDE8CCF8451}" type="presParOf" srcId="{F27E9450-A1E8-4A84-B7A5-B9E6F14E01D9}" destId="{BA8C29DD-240D-423A-9C55-7D969BD8CA87}" srcOrd="0" destOrd="0" presId="urn:microsoft.com/office/officeart/2008/layout/HorizontalMultiLevelHierarchy"/>
    <dgm:cxn modelId="{0AECEEFD-1776-4EE9-ADFC-00C62B754566}" type="presParOf" srcId="{6895C0C2-D846-4B40-8202-682C36245CA4}" destId="{29080F33-0BAC-49C2-9C72-9315C20E8E7A}" srcOrd="3" destOrd="0" presId="urn:microsoft.com/office/officeart/2008/layout/HorizontalMultiLevelHierarchy"/>
    <dgm:cxn modelId="{836F5A30-0465-4E9C-AF03-6544DBFD5C47}" type="presParOf" srcId="{29080F33-0BAC-49C2-9C72-9315C20E8E7A}" destId="{D14311AA-BCBF-4E55-AABD-664B4E16BFEA}" srcOrd="0" destOrd="0" presId="urn:microsoft.com/office/officeart/2008/layout/HorizontalMultiLevelHierarchy"/>
    <dgm:cxn modelId="{E5F63F00-B11D-4D84-A4C0-E7A014767C0A}" type="presParOf" srcId="{29080F33-0BAC-49C2-9C72-9315C20E8E7A}" destId="{3194FA90-7D63-47B4-B71E-C953252FAE0A}" srcOrd="1" destOrd="0" presId="urn:microsoft.com/office/officeart/2008/layout/HorizontalMultiLevelHierarchy"/>
    <dgm:cxn modelId="{1F3A1CAC-BDE1-47D6-92C2-E463CB95C100}" type="presParOf" srcId="{6895C0C2-D846-4B40-8202-682C36245CA4}" destId="{DCA29B1C-C47C-472F-B21A-92A0CC189D36}" srcOrd="4" destOrd="0" presId="urn:microsoft.com/office/officeart/2008/layout/HorizontalMultiLevelHierarchy"/>
    <dgm:cxn modelId="{AE06C299-C257-4F43-96C1-826DFD6B3F10}" type="presParOf" srcId="{DCA29B1C-C47C-472F-B21A-92A0CC189D36}" destId="{FB2E2D66-AF1F-462A-8D30-7CBC9DF3323A}" srcOrd="0" destOrd="0" presId="urn:microsoft.com/office/officeart/2008/layout/HorizontalMultiLevelHierarchy"/>
    <dgm:cxn modelId="{64071EE6-6058-481B-B4B7-65C10C958AB4}" type="presParOf" srcId="{6895C0C2-D846-4B40-8202-682C36245CA4}" destId="{D07D2C4A-77A9-4386-ABA4-2A152B0FD3D2}" srcOrd="5" destOrd="0" presId="urn:microsoft.com/office/officeart/2008/layout/HorizontalMultiLevelHierarchy"/>
    <dgm:cxn modelId="{D4589C98-667D-4AA9-B8D2-BFA40F1D3AF0}" type="presParOf" srcId="{D07D2C4A-77A9-4386-ABA4-2A152B0FD3D2}" destId="{B9BBE1FE-37B8-475B-888E-3D6D58E4B61E}" srcOrd="0" destOrd="0" presId="urn:microsoft.com/office/officeart/2008/layout/HorizontalMultiLevelHierarchy"/>
    <dgm:cxn modelId="{4E1040E9-AA47-4A68-91C6-1714EE9233E2}" type="presParOf" srcId="{D07D2C4A-77A9-4386-ABA4-2A152B0FD3D2}" destId="{9E6706CA-962D-47CC-85F8-BB1CC157F2F3}" srcOrd="1" destOrd="0" presId="urn:microsoft.com/office/officeart/2008/layout/HorizontalMultiLevelHierarchy"/>
    <dgm:cxn modelId="{E44175ED-06F0-4E8C-93B2-F2D02B5FA88E}" type="presParOf" srcId="{6895C0C2-D846-4B40-8202-682C36245CA4}" destId="{32DF27A1-B21C-4004-8C7D-188B6619843D}" srcOrd="6" destOrd="0" presId="urn:microsoft.com/office/officeart/2008/layout/HorizontalMultiLevelHierarchy"/>
    <dgm:cxn modelId="{A4F651E4-2BD5-4B6A-BBF9-59FA6A0C6108}" type="presParOf" srcId="{32DF27A1-B21C-4004-8C7D-188B6619843D}" destId="{CFBC7CE6-220B-462A-AC1A-629AB91336C4}" srcOrd="0" destOrd="0" presId="urn:microsoft.com/office/officeart/2008/layout/HorizontalMultiLevelHierarchy"/>
    <dgm:cxn modelId="{F47725AC-46D1-4FBC-A6D5-5FFB0DAA9A3E}" type="presParOf" srcId="{6895C0C2-D846-4B40-8202-682C36245CA4}" destId="{C2E37034-ED7B-48C4-8D63-2EFEC6C39678}" srcOrd="7" destOrd="0" presId="urn:microsoft.com/office/officeart/2008/layout/HorizontalMultiLevelHierarchy"/>
    <dgm:cxn modelId="{30FE23FA-9373-4CE1-B244-4A0999272633}" type="presParOf" srcId="{C2E37034-ED7B-48C4-8D63-2EFEC6C39678}" destId="{46F0F1A9-D5DB-4D66-B850-6665302FF5DE}" srcOrd="0" destOrd="0" presId="urn:microsoft.com/office/officeart/2008/layout/HorizontalMultiLevelHierarchy"/>
    <dgm:cxn modelId="{AA5D4A3F-D5E3-4F14-9A10-A1761D755417}" type="presParOf" srcId="{C2E37034-ED7B-48C4-8D63-2EFEC6C39678}" destId="{23E2953F-D77D-434C-8C0A-C2875C7EE6A4}" srcOrd="1" destOrd="0" presId="urn:microsoft.com/office/officeart/2008/layout/HorizontalMultiLevelHierarchy"/>
    <dgm:cxn modelId="{65CA7413-E9A9-4A7A-B24E-36F964BD4F14}" type="presParOf" srcId="{6895C0C2-D846-4B40-8202-682C36245CA4}" destId="{08B9430E-F79B-4E20-9A6C-08D1F3B695FC}" srcOrd="8" destOrd="0" presId="urn:microsoft.com/office/officeart/2008/layout/HorizontalMultiLevelHierarchy"/>
    <dgm:cxn modelId="{5F352CBD-488A-4E56-BA81-E1EFE68F8CB1}" type="presParOf" srcId="{08B9430E-F79B-4E20-9A6C-08D1F3B695FC}" destId="{125AF7D1-020C-4635-A830-89FCEA309FC3}" srcOrd="0" destOrd="0" presId="urn:microsoft.com/office/officeart/2008/layout/HorizontalMultiLevelHierarchy"/>
    <dgm:cxn modelId="{8E0D80F5-A199-421D-BAC7-CB9BB759EAD1}" type="presParOf" srcId="{6895C0C2-D846-4B40-8202-682C36245CA4}" destId="{DA5226BF-8E34-45E4-8E04-C83E976FC731}" srcOrd="9" destOrd="0" presId="urn:microsoft.com/office/officeart/2008/layout/HorizontalMultiLevelHierarchy"/>
    <dgm:cxn modelId="{8A86CF22-F896-4F66-8408-CC04FA6E764C}" type="presParOf" srcId="{DA5226BF-8E34-45E4-8E04-C83E976FC731}" destId="{20F21F3E-167E-4A49-8701-EC7693EC5579}" srcOrd="0" destOrd="0" presId="urn:microsoft.com/office/officeart/2008/layout/HorizontalMultiLevelHierarchy"/>
    <dgm:cxn modelId="{DBD70FB4-26DE-4C68-8202-52845240B9A0}" type="presParOf" srcId="{DA5226BF-8E34-45E4-8E04-C83E976FC731}" destId="{2425C279-3DB0-4AFE-8DB5-B2452FB4AED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6140067-5CF6-4DF5-B4EF-96B15DD09CD4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56DBD2-1655-4CE5-8259-6807F8B53713}">
      <dgm:prSet phldrT="[Текст]"/>
      <dgm:spPr/>
      <dgm:t>
        <a:bodyPr/>
        <a:lstStyle/>
        <a:p>
          <a:r>
            <a:rPr lang="ru-RU" b="1" dirty="0"/>
            <a:t>Клинические варианты и проявления 2019-</a:t>
          </a:r>
          <a:r>
            <a:rPr lang="en-US" b="1" dirty="0" err="1"/>
            <a:t>nCoV</a:t>
          </a:r>
          <a:r>
            <a:rPr lang="en-US" b="1" dirty="0"/>
            <a:t> </a:t>
          </a:r>
          <a:r>
            <a:rPr lang="ru-RU" b="1" dirty="0"/>
            <a:t>инфекции:</a:t>
          </a:r>
        </a:p>
      </dgm:t>
    </dgm:pt>
    <dgm:pt modelId="{98BF1F57-2656-4DA6-9EC7-716FA94480CB}" type="parTrans" cxnId="{D29ABF43-4A48-4120-AB73-20047AF724A9}">
      <dgm:prSet/>
      <dgm:spPr/>
      <dgm:t>
        <a:bodyPr/>
        <a:lstStyle/>
        <a:p>
          <a:endParaRPr lang="ru-RU"/>
        </a:p>
      </dgm:t>
    </dgm:pt>
    <dgm:pt modelId="{5349E958-AD26-4912-B7AC-892D619316EF}" type="sibTrans" cxnId="{D29ABF43-4A48-4120-AB73-20047AF724A9}">
      <dgm:prSet/>
      <dgm:spPr/>
      <dgm:t>
        <a:bodyPr/>
        <a:lstStyle/>
        <a:p>
          <a:endParaRPr lang="ru-RU"/>
        </a:p>
      </dgm:t>
    </dgm:pt>
    <dgm:pt modelId="{E9F0FCD7-FBE2-48EE-947F-7739AF86690C}">
      <dgm:prSet phldrT="[Текст]"/>
      <dgm:spPr/>
      <dgm:t>
        <a:bodyPr/>
        <a:lstStyle/>
        <a:p>
          <a:r>
            <a:rPr lang="ru-RU" u="none" dirty="0"/>
            <a:t>Острая респираторная вирусная инфекция легкого течения.</a:t>
          </a:r>
          <a:endParaRPr lang="ru-RU" dirty="0"/>
        </a:p>
      </dgm:t>
    </dgm:pt>
    <dgm:pt modelId="{C1F80A58-A8C0-46A0-97A7-E0B71CD256CC}" type="parTrans" cxnId="{95C4DD5B-E69F-4E44-BB38-89BBDBBCF7B5}">
      <dgm:prSet/>
      <dgm:spPr/>
      <dgm:t>
        <a:bodyPr/>
        <a:lstStyle/>
        <a:p>
          <a:endParaRPr lang="ru-RU"/>
        </a:p>
      </dgm:t>
    </dgm:pt>
    <dgm:pt modelId="{14491872-ABD3-4B4E-B81F-8B35F7595393}" type="sibTrans" cxnId="{95C4DD5B-E69F-4E44-BB38-89BBDBBCF7B5}">
      <dgm:prSet/>
      <dgm:spPr/>
      <dgm:t>
        <a:bodyPr/>
        <a:lstStyle/>
        <a:p>
          <a:endParaRPr lang="ru-RU"/>
        </a:p>
      </dgm:t>
    </dgm:pt>
    <dgm:pt modelId="{F24CDCF1-CD84-410C-BB67-A779240F6D9C}">
      <dgm:prSet/>
      <dgm:spPr/>
      <dgm:t>
        <a:bodyPr/>
        <a:lstStyle/>
        <a:p>
          <a:r>
            <a:rPr lang="ru-RU" u="none" dirty="0"/>
            <a:t>Пневмония без дыхательной недостаточности.</a:t>
          </a:r>
        </a:p>
      </dgm:t>
    </dgm:pt>
    <dgm:pt modelId="{DB878EA3-E326-4A19-B174-39E91351D4D6}" type="parTrans" cxnId="{353EC736-7052-4F4F-8EBB-C8A373429BA5}">
      <dgm:prSet/>
      <dgm:spPr/>
      <dgm:t>
        <a:bodyPr/>
        <a:lstStyle/>
        <a:p>
          <a:endParaRPr lang="ru-RU"/>
        </a:p>
      </dgm:t>
    </dgm:pt>
    <dgm:pt modelId="{B598ACBF-BD36-4DC9-8557-AB966F756B47}" type="sibTrans" cxnId="{353EC736-7052-4F4F-8EBB-C8A373429BA5}">
      <dgm:prSet/>
      <dgm:spPr/>
      <dgm:t>
        <a:bodyPr/>
        <a:lstStyle/>
        <a:p>
          <a:endParaRPr lang="ru-RU"/>
        </a:p>
      </dgm:t>
    </dgm:pt>
    <dgm:pt modelId="{68572B7D-7585-43C7-B875-787F77F9B691}">
      <dgm:prSet/>
      <dgm:spPr/>
      <dgm:t>
        <a:bodyPr/>
        <a:lstStyle/>
        <a:p>
          <a:r>
            <a:rPr lang="ru-RU" u="none" dirty="0"/>
            <a:t>Пневмония с ОДН.</a:t>
          </a:r>
        </a:p>
      </dgm:t>
    </dgm:pt>
    <dgm:pt modelId="{B5EDA726-921C-4C18-9AEF-559A99B1FDC6}" type="parTrans" cxnId="{798E645C-F4BF-4E27-9FFE-7C1C99CC9EF3}">
      <dgm:prSet/>
      <dgm:spPr/>
      <dgm:t>
        <a:bodyPr/>
        <a:lstStyle/>
        <a:p>
          <a:endParaRPr lang="ru-RU"/>
        </a:p>
      </dgm:t>
    </dgm:pt>
    <dgm:pt modelId="{0E9FF539-0F32-4BA0-960C-BFFA7FA42EAC}" type="sibTrans" cxnId="{798E645C-F4BF-4E27-9FFE-7C1C99CC9EF3}">
      <dgm:prSet/>
      <dgm:spPr/>
      <dgm:t>
        <a:bodyPr/>
        <a:lstStyle/>
        <a:p>
          <a:endParaRPr lang="ru-RU"/>
        </a:p>
      </dgm:t>
    </dgm:pt>
    <dgm:pt modelId="{EAA7BE53-740D-4BDE-9EF6-A60860101B40}">
      <dgm:prSet/>
      <dgm:spPr/>
      <dgm:t>
        <a:bodyPr/>
        <a:lstStyle/>
        <a:p>
          <a:r>
            <a:rPr lang="ru-RU" u="none" dirty="0"/>
            <a:t>ОРДС.</a:t>
          </a:r>
        </a:p>
      </dgm:t>
    </dgm:pt>
    <dgm:pt modelId="{3B66A542-22AC-4D2E-9DE5-FBFAE008352C}" type="parTrans" cxnId="{93C214BC-0CF8-4C1F-A8BE-B2E233357983}">
      <dgm:prSet/>
      <dgm:spPr/>
      <dgm:t>
        <a:bodyPr/>
        <a:lstStyle/>
        <a:p>
          <a:endParaRPr lang="ru-RU"/>
        </a:p>
      </dgm:t>
    </dgm:pt>
    <dgm:pt modelId="{8562C1BC-58DA-4A2A-9DAE-6974F5DE00DF}" type="sibTrans" cxnId="{93C214BC-0CF8-4C1F-A8BE-B2E233357983}">
      <dgm:prSet/>
      <dgm:spPr/>
      <dgm:t>
        <a:bodyPr/>
        <a:lstStyle/>
        <a:p>
          <a:endParaRPr lang="ru-RU"/>
        </a:p>
      </dgm:t>
    </dgm:pt>
    <dgm:pt modelId="{7CCE3E7F-6BE2-4D0F-B10F-F710F3990F86}">
      <dgm:prSet/>
      <dgm:spPr/>
      <dgm:t>
        <a:bodyPr/>
        <a:lstStyle/>
        <a:p>
          <a:r>
            <a:rPr lang="ru-RU" u="none" dirty="0"/>
            <a:t>Сепсис.</a:t>
          </a:r>
        </a:p>
      </dgm:t>
    </dgm:pt>
    <dgm:pt modelId="{F5C11F3D-7FED-49F7-A651-B43AC06A117C}" type="parTrans" cxnId="{B6B1E41B-1E65-464A-B40C-7D9DEE4B4A49}">
      <dgm:prSet/>
      <dgm:spPr/>
      <dgm:t>
        <a:bodyPr/>
        <a:lstStyle/>
        <a:p>
          <a:endParaRPr lang="ru-RU"/>
        </a:p>
      </dgm:t>
    </dgm:pt>
    <dgm:pt modelId="{FDE2A1AC-1117-4880-BFA4-B7C77BB35B92}" type="sibTrans" cxnId="{B6B1E41B-1E65-464A-B40C-7D9DEE4B4A49}">
      <dgm:prSet/>
      <dgm:spPr/>
      <dgm:t>
        <a:bodyPr/>
        <a:lstStyle/>
        <a:p>
          <a:endParaRPr lang="ru-RU"/>
        </a:p>
      </dgm:t>
    </dgm:pt>
    <dgm:pt modelId="{A3CB24F5-3898-4C0C-BEB0-58768092F930}">
      <dgm:prSet/>
      <dgm:spPr/>
      <dgm:t>
        <a:bodyPr/>
        <a:lstStyle/>
        <a:p>
          <a:r>
            <a:rPr lang="ru-RU" u="none" dirty="0"/>
            <a:t>Септический (инфекционно-токсический) шок.</a:t>
          </a:r>
        </a:p>
      </dgm:t>
    </dgm:pt>
    <dgm:pt modelId="{B3AAC159-1E2E-44C7-AFB9-F550ADCEF903}" type="parTrans" cxnId="{88FF373B-A452-47E8-BD4A-44E1013F33F7}">
      <dgm:prSet/>
      <dgm:spPr/>
      <dgm:t>
        <a:bodyPr/>
        <a:lstStyle/>
        <a:p>
          <a:endParaRPr lang="ru-RU"/>
        </a:p>
      </dgm:t>
    </dgm:pt>
    <dgm:pt modelId="{FFB0787C-CCA2-4F56-BB3B-139D9D8C657D}" type="sibTrans" cxnId="{88FF373B-A452-47E8-BD4A-44E1013F33F7}">
      <dgm:prSet/>
      <dgm:spPr/>
      <dgm:t>
        <a:bodyPr/>
        <a:lstStyle/>
        <a:p>
          <a:endParaRPr lang="ru-RU"/>
        </a:p>
      </dgm:t>
    </dgm:pt>
    <dgm:pt modelId="{3BAFB2FB-27AF-476C-B8D3-9AEA3D21B026}" type="pres">
      <dgm:prSet presAssocID="{76140067-5CF6-4DF5-B4EF-96B15DD09CD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7F34B07-5A10-40BD-8E1C-6E58C93D4FD5}" type="pres">
      <dgm:prSet presAssocID="{5456DBD2-1655-4CE5-8259-6807F8B53713}" presName="root1" presStyleCnt="0"/>
      <dgm:spPr/>
    </dgm:pt>
    <dgm:pt modelId="{236B07DC-C588-45E0-855E-C232AD8668DA}" type="pres">
      <dgm:prSet presAssocID="{5456DBD2-1655-4CE5-8259-6807F8B53713}" presName="LevelOneTextNode" presStyleLbl="node0" presStyleIdx="0" presStyleCnt="1" custScaleY="112376">
        <dgm:presLayoutVars>
          <dgm:chPref val="3"/>
        </dgm:presLayoutVars>
      </dgm:prSet>
      <dgm:spPr/>
    </dgm:pt>
    <dgm:pt modelId="{6895C0C2-D846-4B40-8202-682C36245CA4}" type="pres">
      <dgm:prSet presAssocID="{5456DBD2-1655-4CE5-8259-6807F8B53713}" presName="level2hierChild" presStyleCnt="0"/>
      <dgm:spPr/>
    </dgm:pt>
    <dgm:pt modelId="{9EC4F4BA-7706-42A1-B792-64B0E02E9E14}" type="pres">
      <dgm:prSet presAssocID="{C1F80A58-A8C0-46A0-97A7-E0B71CD256CC}" presName="conn2-1" presStyleLbl="parChTrans1D2" presStyleIdx="0" presStyleCnt="6"/>
      <dgm:spPr/>
    </dgm:pt>
    <dgm:pt modelId="{F4D0480A-69A5-41ED-B887-C9642F188B8E}" type="pres">
      <dgm:prSet presAssocID="{C1F80A58-A8C0-46A0-97A7-E0B71CD256CC}" presName="connTx" presStyleLbl="parChTrans1D2" presStyleIdx="0" presStyleCnt="6"/>
      <dgm:spPr/>
    </dgm:pt>
    <dgm:pt modelId="{8258C8C4-7F1B-43C5-99C5-38A23BE48980}" type="pres">
      <dgm:prSet presAssocID="{E9F0FCD7-FBE2-48EE-947F-7739AF86690C}" presName="root2" presStyleCnt="0"/>
      <dgm:spPr/>
    </dgm:pt>
    <dgm:pt modelId="{B48F3C8B-8785-494C-A568-A16458F07688}" type="pres">
      <dgm:prSet presAssocID="{E9F0FCD7-FBE2-48EE-947F-7739AF86690C}" presName="LevelTwoTextNode" presStyleLbl="node2" presStyleIdx="0" presStyleCnt="6" custScaleX="140040">
        <dgm:presLayoutVars>
          <dgm:chPref val="3"/>
        </dgm:presLayoutVars>
      </dgm:prSet>
      <dgm:spPr/>
    </dgm:pt>
    <dgm:pt modelId="{A810014A-19AB-4B35-B261-08B340569ECE}" type="pres">
      <dgm:prSet presAssocID="{E9F0FCD7-FBE2-48EE-947F-7739AF86690C}" presName="level3hierChild" presStyleCnt="0"/>
      <dgm:spPr/>
    </dgm:pt>
    <dgm:pt modelId="{8EEEECBC-1C77-47F7-A0F1-0611A0C8E05C}" type="pres">
      <dgm:prSet presAssocID="{DB878EA3-E326-4A19-B174-39E91351D4D6}" presName="conn2-1" presStyleLbl="parChTrans1D2" presStyleIdx="1" presStyleCnt="6"/>
      <dgm:spPr/>
    </dgm:pt>
    <dgm:pt modelId="{052D9E9C-9B66-4746-BA97-8C846804F143}" type="pres">
      <dgm:prSet presAssocID="{DB878EA3-E326-4A19-B174-39E91351D4D6}" presName="connTx" presStyleLbl="parChTrans1D2" presStyleIdx="1" presStyleCnt="6"/>
      <dgm:spPr/>
    </dgm:pt>
    <dgm:pt modelId="{CC8F93DD-1898-4355-A24C-92830E11103A}" type="pres">
      <dgm:prSet presAssocID="{F24CDCF1-CD84-410C-BB67-A779240F6D9C}" presName="root2" presStyleCnt="0"/>
      <dgm:spPr/>
    </dgm:pt>
    <dgm:pt modelId="{62718362-7702-4E40-804B-CC4056147E36}" type="pres">
      <dgm:prSet presAssocID="{F24CDCF1-CD84-410C-BB67-A779240F6D9C}" presName="LevelTwoTextNode" presStyleLbl="node2" presStyleIdx="1" presStyleCnt="6" custScaleX="140040">
        <dgm:presLayoutVars>
          <dgm:chPref val="3"/>
        </dgm:presLayoutVars>
      </dgm:prSet>
      <dgm:spPr/>
    </dgm:pt>
    <dgm:pt modelId="{97FDCF79-3D07-409D-96BF-0F7BD045B698}" type="pres">
      <dgm:prSet presAssocID="{F24CDCF1-CD84-410C-BB67-A779240F6D9C}" presName="level3hierChild" presStyleCnt="0"/>
      <dgm:spPr/>
    </dgm:pt>
    <dgm:pt modelId="{5F8FF56B-9C99-410A-8D27-5F150AF293A0}" type="pres">
      <dgm:prSet presAssocID="{B5EDA726-921C-4C18-9AEF-559A99B1FDC6}" presName="conn2-1" presStyleLbl="parChTrans1D2" presStyleIdx="2" presStyleCnt="6"/>
      <dgm:spPr/>
    </dgm:pt>
    <dgm:pt modelId="{FB6195E1-0DC0-430F-B88A-5618FA8970C0}" type="pres">
      <dgm:prSet presAssocID="{B5EDA726-921C-4C18-9AEF-559A99B1FDC6}" presName="connTx" presStyleLbl="parChTrans1D2" presStyleIdx="2" presStyleCnt="6"/>
      <dgm:spPr/>
    </dgm:pt>
    <dgm:pt modelId="{479C91C9-AD3A-42D1-BC38-30DEFD29E631}" type="pres">
      <dgm:prSet presAssocID="{68572B7D-7585-43C7-B875-787F77F9B691}" presName="root2" presStyleCnt="0"/>
      <dgm:spPr/>
    </dgm:pt>
    <dgm:pt modelId="{ABFA84F8-BA80-430F-A0FF-7B263EB1504F}" type="pres">
      <dgm:prSet presAssocID="{68572B7D-7585-43C7-B875-787F77F9B691}" presName="LevelTwoTextNode" presStyleLbl="node2" presStyleIdx="2" presStyleCnt="6" custScaleX="140040">
        <dgm:presLayoutVars>
          <dgm:chPref val="3"/>
        </dgm:presLayoutVars>
      </dgm:prSet>
      <dgm:spPr/>
    </dgm:pt>
    <dgm:pt modelId="{B7448AA3-D130-4162-B502-A6C7E3480B4A}" type="pres">
      <dgm:prSet presAssocID="{68572B7D-7585-43C7-B875-787F77F9B691}" presName="level3hierChild" presStyleCnt="0"/>
      <dgm:spPr/>
    </dgm:pt>
    <dgm:pt modelId="{3858DAD5-5DA9-4043-B75F-E6EC4B7832E8}" type="pres">
      <dgm:prSet presAssocID="{3B66A542-22AC-4D2E-9DE5-FBFAE008352C}" presName="conn2-1" presStyleLbl="parChTrans1D2" presStyleIdx="3" presStyleCnt="6"/>
      <dgm:spPr/>
    </dgm:pt>
    <dgm:pt modelId="{CE127EB7-65A7-4FCF-94A7-C002E536CC23}" type="pres">
      <dgm:prSet presAssocID="{3B66A542-22AC-4D2E-9DE5-FBFAE008352C}" presName="connTx" presStyleLbl="parChTrans1D2" presStyleIdx="3" presStyleCnt="6"/>
      <dgm:spPr/>
    </dgm:pt>
    <dgm:pt modelId="{A8DAC9B6-000A-4B2B-A52A-92302988ADCE}" type="pres">
      <dgm:prSet presAssocID="{EAA7BE53-740D-4BDE-9EF6-A60860101B40}" presName="root2" presStyleCnt="0"/>
      <dgm:spPr/>
    </dgm:pt>
    <dgm:pt modelId="{1BA5831A-F29B-4881-94B0-EFE01353237B}" type="pres">
      <dgm:prSet presAssocID="{EAA7BE53-740D-4BDE-9EF6-A60860101B40}" presName="LevelTwoTextNode" presStyleLbl="node2" presStyleIdx="3" presStyleCnt="6" custScaleX="140040">
        <dgm:presLayoutVars>
          <dgm:chPref val="3"/>
        </dgm:presLayoutVars>
      </dgm:prSet>
      <dgm:spPr/>
    </dgm:pt>
    <dgm:pt modelId="{05F8078A-7F2C-4233-BC38-002D5DFA352D}" type="pres">
      <dgm:prSet presAssocID="{EAA7BE53-740D-4BDE-9EF6-A60860101B40}" presName="level3hierChild" presStyleCnt="0"/>
      <dgm:spPr/>
    </dgm:pt>
    <dgm:pt modelId="{650084A8-1D93-4E21-B1BE-40892A265A83}" type="pres">
      <dgm:prSet presAssocID="{F5C11F3D-7FED-49F7-A651-B43AC06A117C}" presName="conn2-1" presStyleLbl="parChTrans1D2" presStyleIdx="4" presStyleCnt="6"/>
      <dgm:spPr/>
    </dgm:pt>
    <dgm:pt modelId="{8376B0CD-3153-4E43-BB2A-626FB35867CB}" type="pres">
      <dgm:prSet presAssocID="{F5C11F3D-7FED-49F7-A651-B43AC06A117C}" presName="connTx" presStyleLbl="parChTrans1D2" presStyleIdx="4" presStyleCnt="6"/>
      <dgm:spPr/>
    </dgm:pt>
    <dgm:pt modelId="{73EF49C7-547D-4BFC-A84B-58402423B1F2}" type="pres">
      <dgm:prSet presAssocID="{7CCE3E7F-6BE2-4D0F-B10F-F710F3990F86}" presName="root2" presStyleCnt="0"/>
      <dgm:spPr/>
    </dgm:pt>
    <dgm:pt modelId="{D01F3B39-EB1D-4AFA-A069-86B30E0AF0B5}" type="pres">
      <dgm:prSet presAssocID="{7CCE3E7F-6BE2-4D0F-B10F-F710F3990F86}" presName="LevelTwoTextNode" presStyleLbl="node2" presStyleIdx="4" presStyleCnt="6" custScaleX="140040">
        <dgm:presLayoutVars>
          <dgm:chPref val="3"/>
        </dgm:presLayoutVars>
      </dgm:prSet>
      <dgm:spPr/>
    </dgm:pt>
    <dgm:pt modelId="{132A9498-FFEF-4681-8DCC-86D491909856}" type="pres">
      <dgm:prSet presAssocID="{7CCE3E7F-6BE2-4D0F-B10F-F710F3990F86}" presName="level3hierChild" presStyleCnt="0"/>
      <dgm:spPr/>
    </dgm:pt>
    <dgm:pt modelId="{191A4B42-E937-4E58-9D19-E85502A67256}" type="pres">
      <dgm:prSet presAssocID="{B3AAC159-1E2E-44C7-AFB9-F550ADCEF903}" presName="conn2-1" presStyleLbl="parChTrans1D2" presStyleIdx="5" presStyleCnt="6"/>
      <dgm:spPr/>
    </dgm:pt>
    <dgm:pt modelId="{868B48AF-E2B4-4EEF-BA09-D471A616E6E9}" type="pres">
      <dgm:prSet presAssocID="{B3AAC159-1E2E-44C7-AFB9-F550ADCEF903}" presName="connTx" presStyleLbl="parChTrans1D2" presStyleIdx="5" presStyleCnt="6"/>
      <dgm:spPr/>
    </dgm:pt>
    <dgm:pt modelId="{00C57814-BB16-4D27-8B6C-E19CA9C0E862}" type="pres">
      <dgm:prSet presAssocID="{A3CB24F5-3898-4C0C-BEB0-58768092F930}" presName="root2" presStyleCnt="0"/>
      <dgm:spPr/>
    </dgm:pt>
    <dgm:pt modelId="{CF15C88F-49EB-4F13-AAF5-3A5B84927186}" type="pres">
      <dgm:prSet presAssocID="{A3CB24F5-3898-4C0C-BEB0-58768092F930}" presName="LevelTwoTextNode" presStyleLbl="node2" presStyleIdx="5" presStyleCnt="6" custScaleX="140040">
        <dgm:presLayoutVars>
          <dgm:chPref val="3"/>
        </dgm:presLayoutVars>
      </dgm:prSet>
      <dgm:spPr/>
    </dgm:pt>
    <dgm:pt modelId="{EADB3C7A-B784-44D5-8D1B-A8560092A6DD}" type="pres">
      <dgm:prSet presAssocID="{A3CB24F5-3898-4C0C-BEB0-58768092F930}" presName="level3hierChild" presStyleCnt="0"/>
      <dgm:spPr/>
    </dgm:pt>
  </dgm:ptLst>
  <dgm:cxnLst>
    <dgm:cxn modelId="{5F7FB819-39E5-407C-90C1-8F73875FACD4}" type="presOf" srcId="{F24CDCF1-CD84-410C-BB67-A779240F6D9C}" destId="{62718362-7702-4E40-804B-CC4056147E36}" srcOrd="0" destOrd="0" presId="urn:microsoft.com/office/officeart/2008/layout/HorizontalMultiLevelHierarchy"/>
    <dgm:cxn modelId="{B6B1E41B-1E65-464A-B40C-7D9DEE4B4A49}" srcId="{5456DBD2-1655-4CE5-8259-6807F8B53713}" destId="{7CCE3E7F-6BE2-4D0F-B10F-F710F3990F86}" srcOrd="4" destOrd="0" parTransId="{F5C11F3D-7FED-49F7-A651-B43AC06A117C}" sibTransId="{FDE2A1AC-1117-4880-BFA4-B7C77BB35B92}"/>
    <dgm:cxn modelId="{9ACFC334-2713-4D20-B9A5-76652CCC0E9E}" type="presOf" srcId="{F5C11F3D-7FED-49F7-A651-B43AC06A117C}" destId="{8376B0CD-3153-4E43-BB2A-626FB35867CB}" srcOrd="1" destOrd="0" presId="urn:microsoft.com/office/officeart/2008/layout/HorizontalMultiLevelHierarchy"/>
    <dgm:cxn modelId="{FC0F1936-6460-4D87-AB0B-28AB06D355FF}" type="presOf" srcId="{DB878EA3-E326-4A19-B174-39E91351D4D6}" destId="{052D9E9C-9B66-4746-BA97-8C846804F143}" srcOrd="1" destOrd="0" presId="urn:microsoft.com/office/officeart/2008/layout/HorizontalMultiLevelHierarchy"/>
    <dgm:cxn modelId="{353EC736-7052-4F4F-8EBB-C8A373429BA5}" srcId="{5456DBD2-1655-4CE5-8259-6807F8B53713}" destId="{F24CDCF1-CD84-410C-BB67-A779240F6D9C}" srcOrd="1" destOrd="0" parTransId="{DB878EA3-E326-4A19-B174-39E91351D4D6}" sibTransId="{B598ACBF-BD36-4DC9-8557-AB966F756B47}"/>
    <dgm:cxn modelId="{88FF373B-A452-47E8-BD4A-44E1013F33F7}" srcId="{5456DBD2-1655-4CE5-8259-6807F8B53713}" destId="{A3CB24F5-3898-4C0C-BEB0-58768092F930}" srcOrd="5" destOrd="0" parTransId="{B3AAC159-1E2E-44C7-AFB9-F550ADCEF903}" sibTransId="{FFB0787C-CCA2-4F56-BB3B-139D9D8C657D}"/>
    <dgm:cxn modelId="{95C4DD5B-E69F-4E44-BB38-89BBDBBCF7B5}" srcId="{5456DBD2-1655-4CE5-8259-6807F8B53713}" destId="{E9F0FCD7-FBE2-48EE-947F-7739AF86690C}" srcOrd="0" destOrd="0" parTransId="{C1F80A58-A8C0-46A0-97A7-E0B71CD256CC}" sibTransId="{14491872-ABD3-4B4E-B81F-8B35F7595393}"/>
    <dgm:cxn modelId="{798E645C-F4BF-4E27-9FFE-7C1C99CC9EF3}" srcId="{5456DBD2-1655-4CE5-8259-6807F8B53713}" destId="{68572B7D-7585-43C7-B875-787F77F9B691}" srcOrd="2" destOrd="0" parTransId="{B5EDA726-921C-4C18-9AEF-559A99B1FDC6}" sibTransId="{0E9FF539-0F32-4BA0-960C-BFFA7FA42EAC}"/>
    <dgm:cxn modelId="{C5A8D65F-0AB5-40B5-89AE-F0E7FD2A21D8}" type="presOf" srcId="{C1F80A58-A8C0-46A0-97A7-E0B71CD256CC}" destId="{9EC4F4BA-7706-42A1-B792-64B0E02E9E14}" srcOrd="0" destOrd="0" presId="urn:microsoft.com/office/officeart/2008/layout/HorizontalMultiLevelHierarchy"/>
    <dgm:cxn modelId="{13C14543-D689-409E-AB04-66683BCA4511}" type="presOf" srcId="{68572B7D-7585-43C7-B875-787F77F9B691}" destId="{ABFA84F8-BA80-430F-A0FF-7B263EB1504F}" srcOrd="0" destOrd="0" presId="urn:microsoft.com/office/officeart/2008/layout/HorizontalMultiLevelHierarchy"/>
    <dgm:cxn modelId="{D29ABF43-4A48-4120-AB73-20047AF724A9}" srcId="{76140067-5CF6-4DF5-B4EF-96B15DD09CD4}" destId="{5456DBD2-1655-4CE5-8259-6807F8B53713}" srcOrd="0" destOrd="0" parTransId="{98BF1F57-2656-4DA6-9EC7-716FA94480CB}" sibTransId="{5349E958-AD26-4912-B7AC-892D619316EF}"/>
    <dgm:cxn modelId="{614A5466-CF14-4AE7-90C4-463B7434EB96}" type="presOf" srcId="{7CCE3E7F-6BE2-4D0F-B10F-F710F3990F86}" destId="{D01F3B39-EB1D-4AFA-A069-86B30E0AF0B5}" srcOrd="0" destOrd="0" presId="urn:microsoft.com/office/officeart/2008/layout/HorizontalMultiLevelHierarchy"/>
    <dgm:cxn modelId="{3F96FE49-AF52-4C2C-8B8C-B5BBA70F2A21}" type="presOf" srcId="{76140067-5CF6-4DF5-B4EF-96B15DD09CD4}" destId="{3BAFB2FB-27AF-476C-B8D3-9AEA3D21B026}" srcOrd="0" destOrd="0" presId="urn:microsoft.com/office/officeart/2008/layout/HorizontalMultiLevelHierarchy"/>
    <dgm:cxn modelId="{C1AC2A6C-31C4-4B39-B861-28E2096AA4D7}" type="presOf" srcId="{C1F80A58-A8C0-46A0-97A7-E0B71CD256CC}" destId="{F4D0480A-69A5-41ED-B887-C9642F188B8E}" srcOrd="1" destOrd="0" presId="urn:microsoft.com/office/officeart/2008/layout/HorizontalMultiLevelHierarchy"/>
    <dgm:cxn modelId="{5360024F-825D-4A7E-BE49-6872F96682DB}" type="presOf" srcId="{E9F0FCD7-FBE2-48EE-947F-7739AF86690C}" destId="{B48F3C8B-8785-494C-A568-A16458F07688}" srcOrd="0" destOrd="0" presId="urn:microsoft.com/office/officeart/2008/layout/HorizontalMultiLevelHierarchy"/>
    <dgm:cxn modelId="{FD994773-84C4-4F51-93C9-86FD74A5B324}" type="presOf" srcId="{F5C11F3D-7FED-49F7-A651-B43AC06A117C}" destId="{650084A8-1D93-4E21-B1BE-40892A265A83}" srcOrd="0" destOrd="0" presId="urn:microsoft.com/office/officeart/2008/layout/HorizontalMultiLevelHierarchy"/>
    <dgm:cxn modelId="{E6898479-967E-4909-B3BA-F5427ED1E2ED}" type="presOf" srcId="{B3AAC159-1E2E-44C7-AFB9-F550ADCEF903}" destId="{191A4B42-E937-4E58-9D19-E85502A67256}" srcOrd="0" destOrd="0" presId="urn:microsoft.com/office/officeart/2008/layout/HorizontalMultiLevelHierarchy"/>
    <dgm:cxn modelId="{EAD21890-F6EA-4BA6-9333-F7D9CB6B289A}" type="presOf" srcId="{B5EDA726-921C-4C18-9AEF-559A99B1FDC6}" destId="{5F8FF56B-9C99-410A-8D27-5F150AF293A0}" srcOrd="0" destOrd="0" presId="urn:microsoft.com/office/officeart/2008/layout/HorizontalMultiLevelHierarchy"/>
    <dgm:cxn modelId="{9D3EADB9-F4A5-4032-9F7D-9F2B0B74C874}" type="presOf" srcId="{B5EDA726-921C-4C18-9AEF-559A99B1FDC6}" destId="{FB6195E1-0DC0-430F-B88A-5618FA8970C0}" srcOrd="1" destOrd="0" presId="urn:microsoft.com/office/officeart/2008/layout/HorizontalMultiLevelHierarchy"/>
    <dgm:cxn modelId="{93C214BC-0CF8-4C1F-A8BE-B2E233357983}" srcId="{5456DBD2-1655-4CE5-8259-6807F8B53713}" destId="{EAA7BE53-740D-4BDE-9EF6-A60860101B40}" srcOrd="3" destOrd="0" parTransId="{3B66A542-22AC-4D2E-9DE5-FBFAE008352C}" sibTransId="{8562C1BC-58DA-4A2A-9DAE-6974F5DE00DF}"/>
    <dgm:cxn modelId="{1320E9C4-E25F-4C0A-B006-54B841B1CD93}" type="presOf" srcId="{A3CB24F5-3898-4C0C-BEB0-58768092F930}" destId="{CF15C88F-49EB-4F13-AAF5-3A5B84927186}" srcOrd="0" destOrd="0" presId="urn:microsoft.com/office/officeart/2008/layout/HorizontalMultiLevelHierarchy"/>
    <dgm:cxn modelId="{6FCD8AC5-075A-48B5-B413-888E8585E05C}" type="presOf" srcId="{3B66A542-22AC-4D2E-9DE5-FBFAE008352C}" destId="{3858DAD5-5DA9-4043-B75F-E6EC4B7832E8}" srcOrd="0" destOrd="0" presId="urn:microsoft.com/office/officeart/2008/layout/HorizontalMultiLevelHierarchy"/>
    <dgm:cxn modelId="{B75059C8-14CC-471D-9BE4-2BE6A6B948A5}" type="presOf" srcId="{5456DBD2-1655-4CE5-8259-6807F8B53713}" destId="{236B07DC-C588-45E0-855E-C232AD8668DA}" srcOrd="0" destOrd="0" presId="urn:microsoft.com/office/officeart/2008/layout/HorizontalMultiLevelHierarchy"/>
    <dgm:cxn modelId="{B92B90D3-A870-448F-86DE-2BE1DA2E69E9}" type="presOf" srcId="{3B66A542-22AC-4D2E-9DE5-FBFAE008352C}" destId="{CE127EB7-65A7-4FCF-94A7-C002E536CC23}" srcOrd="1" destOrd="0" presId="urn:microsoft.com/office/officeart/2008/layout/HorizontalMultiLevelHierarchy"/>
    <dgm:cxn modelId="{1E7374D6-92D9-4797-A743-E2C957127C5E}" type="presOf" srcId="{EAA7BE53-740D-4BDE-9EF6-A60860101B40}" destId="{1BA5831A-F29B-4881-94B0-EFE01353237B}" srcOrd="0" destOrd="0" presId="urn:microsoft.com/office/officeart/2008/layout/HorizontalMultiLevelHierarchy"/>
    <dgm:cxn modelId="{E571C4E2-B27F-409B-9D4B-4D4E6913DEB4}" type="presOf" srcId="{B3AAC159-1E2E-44C7-AFB9-F550ADCEF903}" destId="{868B48AF-E2B4-4EEF-BA09-D471A616E6E9}" srcOrd="1" destOrd="0" presId="urn:microsoft.com/office/officeart/2008/layout/HorizontalMultiLevelHierarchy"/>
    <dgm:cxn modelId="{13E8B3FF-C685-4B30-B684-B180A871E8CF}" type="presOf" srcId="{DB878EA3-E326-4A19-B174-39E91351D4D6}" destId="{8EEEECBC-1C77-47F7-A0F1-0611A0C8E05C}" srcOrd="0" destOrd="0" presId="urn:microsoft.com/office/officeart/2008/layout/HorizontalMultiLevelHierarchy"/>
    <dgm:cxn modelId="{8CAFC8BD-8C3B-4C67-AB16-70292C3C3507}" type="presParOf" srcId="{3BAFB2FB-27AF-476C-B8D3-9AEA3D21B026}" destId="{07F34B07-5A10-40BD-8E1C-6E58C93D4FD5}" srcOrd="0" destOrd="0" presId="urn:microsoft.com/office/officeart/2008/layout/HorizontalMultiLevelHierarchy"/>
    <dgm:cxn modelId="{D7310A50-E26C-4F6A-BB9F-F10173D4B25B}" type="presParOf" srcId="{07F34B07-5A10-40BD-8E1C-6E58C93D4FD5}" destId="{236B07DC-C588-45E0-855E-C232AD8668DA}" srcOrd="0" destOrd="0" presId="urn:microsoft.com/office/officeart/2008/layout/HorizontalMultiLevelHierarchy"/>
    <dgm:cxn modelId="{C7E75C52-7BC0-4095-B1DF-72A3D5E80855}" type="presParOf" srcId="{07F34B07-5A10-40BD-8E1C-6E58C93D4FD5}" destId="{6895C0C2-D846-4B40-8202-682C36245CA4}" srcOrd="1" destOrd="0" presId="urn:microsoft.com/office/officeart/2008/layout/HorizontalMultiLevelHierarchy"/>
    <dgm:cxn modelId="{29C1BD77-173D-41F8-ABC8-7F2E047C68FB}" type="presParOf" srcId="{6895C0C2-D846-4B40-8202-682C36245CA4}" destId="{9EC4F4BA-7706-42A1-B792-64B0E02E9E14}" srcOrd="0" destOrd="0" presId="urn:microsoft.com/office/officeart/2008/layout/HorizontalMultiLevelHierarchy"/>
    <dgm:cxn modelId="{65525454-0BEE-42CF-A0FF-A6633FE40F99}" type="presParOf" srcId="{9EC4F4BA-7706-42A1-B792-64B0E02E9E14}" destId="{F4D0480A-69A5-41ED-B887-C9642F188B8E}" srcOrd="0" destOrd="0" presId="urn:microsoft.com/office/officeart/2008/layout/HorizontalMultiLevelHierarchy"/>
    <dgm:cxn modelId="{AD5D8025-9FAD-4349-B210-61BCA80268C6}" type="presParOf" srcId="{6895C0C2-D846-4B40-8202-682C36245CA4}" destId="{8258C8C4-7F1B-43C5-99C5-38A23BE48980}" srcOrd="1" destOrd="0" presId="urn:microsoft.com/office/officeart/2008/layout/HorizontalMultiLevelHierarchy"/>
    <dgm:cxn modelId="{F676D89B-D650-4A40-85B1-623DA01505AE}" type="presParOf" srcId="{8258C8C4-7F1B-43C5-99C5-38A23BE48980}" destId="{B48F3C8B-8785-494C-A568-A16458F07688}" srcOrd="0" destOrd="0" presId="urn:microsoft.com/office/officeart/2008/layout/HorizontalMultiLevelHierarchy"/>
    <dgm:cxn modelId="{1BD444BA-EC40-4AF5-B18F-217D1518602B}" type="presParOf" srcId="{8258C8C4-7F1B-43C5-99C5-38A23BE48980}" destId="{A810014A-19AB-4B35-B261-08B340569ECE}" srcOrd="1" destOrd="0" presId="urn:microsoft.com/office/officeart/2008/layout/HorizontalMultiLevelHierarchy"/>
    <dgm:cxn modelId="{ADCDC9E7-C8D9-4E8E-9F11-5C6DBD8BAE41}" type="presParOf" srcId="{6895C0C2-D846-4B40-8202-682C36245CA4}" destId="{8EEEECBC-1C77-47F7-A0F1-0611A0C8E05C}" srcOrd="2" destOrd="0" presId="urn:microsoft.com/office/officeart/2008/layout/HorizontalMultiLevelHierarchy"/>
    <dgm:cxn modelId="{409F503A-F8BB-4968-9195-1FBA68559D5F}" type="presParOf" srcId="{8EEEECBC-1C77-47F7-A0F1-0611A0C8E05C}" destId="{052D9E9C-9B66-4746-BA97-8C846804F143}" srcOrd="0" destOrd="0" presId="urn:microsoft.com/office/officeart/2008/layout/HorizontalMultiLevelHierarchy"/>
    <dgm:cxn modelId="{C34709E4-A184-4A12-98F2-79C0C87501E8}" type="presParOf" srcId="{6895C0C2-D846-4B40-8202-682C36245CA4}" destId="{CC8F93DD-1898-4355-A24C-92830E11103A}" srcOrd="3" destOrd="0" presId="urn:microsoft.com/office/officeart/2008/layout/HorizontalMultiLevelHierarchy"/>
    <dgm:cxn modelId="{9A09B090-B7E2-40CA-A38D-1D355BB084D0}" type="presParOf" srcId="{CC8F93DD-1898-4355-A24C-92830E11103A}" destId="{62718362-7702-4E40-804B-CC4056147E36}" srcOrd="0" destOrd="0" presId="urn:microsoft.com/office/officeart/2008/layout/HorizontalMultiLevelHierarchy"/>
    <dgm:cxn modelId="{82D09668-98C1-4303-B92B-FD5E55837B2D}" type="presParOf" srcId="{CC8F93DD-1898-4355-A24C-92830E11103A}" destId="{97FDCF79-3D07-409D-96BF-0F7BD045B698}" srcOrd="1" destOrd="0" presId="urn:microsoft.com/office/officeart/2008/layout/HorizontalMultiLevelHierarchy"/>
    <dgm:cxn modelId="{F60BEB39-0D3B-42D0-BC08-92F0A3BBE678}" type="presParOf" srcId="{6895C0C2-D846-4B40-8202-682C36245CA4}" destId="{5F8FF56B-9C99-410A-8D27-5F150AF293A0}" srcOrd="4" destOrd="0" presId="urn:microsoft.com/office/officeart/2008/layout/HorizontalMultiLevelHierarchy"/>
    <dgm:cxn modelId="{579BFAF9-BE2E-45D2-9A04-EC9B94E02874}" type="presParOf" srcId="{5F8FF56B-9C99-410A-8D27-5F150AF293A0}" destId="{FB6195E1-0DC0-430F-B88A-5618FA8970C0}" srcOrd="0" destOrd="0" presId="urn:microsoft.com/office/officeart/2008/layout/HorizontalMultiLevelHierarchy"/>
    <dgm:cxn modelId="{574B8DBC-F57D-4222-9973-11C5B7D25F03}" type="presParOf" srcId="{6895C0C2-D846-4B40-8202-682C36245CA4}" destId="{479C91C9-AD3A-42D1-BC38-30DEFD29E631}" srcOrd="5" destOrd="0" presId="urn:microsoft.com/office/officeart/2008/layout/HorizontalMultiLevelHierarchy"/>
    <dgm:cxn modelId="{E0AD336A-DF33-4468-B8E7-C1BB3AA04DA6}" type="presParOf" srcId="{479C91C9-AD3A-42D1-BC38-30DEFD29E631}" destId="{ABFA84F8-BA80-430F-A0FF-7B263EB1504F}" srcOrd="0" destOrd="0" presId="urn:microsoft.com/office/officeart/2008/layout/HorizontalMultiLevelHierarchy"/>
    <dgm:cxn modelId="{A285908D-4981-41D0-B95F-6A5046706C3C}" type="presParOf" srcId="{479C91C9-AD3A-42D1-BC38-30DEFD29E631}" destId="{B7448AA3-D130-4162-B502-A6C7E3480B4A}" srcOrd="1" destOrd="0" presId="urn:microsoft.com/office/officeart/2008/layout/HorizontalMultiLevelHierarchy"/>
    <dgm:cxn modelId="{14A20360-685B-4058-B7AE-235090C695E9}" type="presParOf" srcId="{6895C0C2-D846-4B40-8202-682C36245CA4}" destId="{3858DAD5-5DA9-4043-B75F-E6EC4B7832E8}" srcOrd="6" destOrd="0" presId="urn:microsoft.com/office/officeart/2008/layout/HorizontalMultiLevelHierarchy"/>
    <dgm:cxn modelId="{BDFC3F37-001E-456A-8491-F70DE59D5356}" type="presParOf" srcId="{3858DAD5-5DA9-4043-B75F-E6EC4B7832E8}" destId="{CE127EB7-65A7-4FCF-94A7-C002E536CC23}" srcOrd="0" destOrd="0" presId="urn:microsoft.com/office/officeart/2008/layout/HorizontalMultiLevelHierarchy"/>
    <dgm:cxn modelId="{107D2E0C-6523-4EA1-9F8E-7A5D0D691A0C}" type="presParOf" srcId="{6895C0C2-D846-4B40-8202-682C36245CA4}" destId="{A8DAC9B6-000A-4B2B-A52A-92302988ADCE}" srcOrd="7" destOrd="0" presId="urn:microsoft.com/office/officeart/2008/layout/HorizontalMultiLevelHierarchy"/>
    <dgm:cxn modelId="{94D57775-6E12-4003-A4F4-14268C98C8E1}" type="presParOf" srcId="{A8DAC9B6-000A-4B2B-A52A-92302988ADCE}" destId="{1BA5831A-F29B-4881-94B0-EFE01353237B}" srcOrd="0" destOrd="0" presId="urn:microsoft.com/office/officeart/2008/layout/HorizontalMultiLevelHierarchy"/>
    <dgm:cxn modelId="{9873BFB5-2DD0-4FD0-A789-4D4301757DAA}" type="presParOf" srcId="{A8DAC9B6-000A-4B2B-A52A-92302988ADCE}" destId="{05F8078A-7F2C-4233-BC38-002D5DFA352D}" srcOrd="1" destOrd="0" presId="urn:microsoft.com/office/officeart/2008/layout/HorizontalMultiLevelHierarchy"/>
    <dgm:cxn modelId="{A2D300A4-5C73-439D-A0BC-E395CCC529DE}" type="presParOf" srcId="{6895C0C2-D846-4B40-8202-682C36245CA4}" destId="{650084A8-1D93-4E21-B1BE-40892A265A83}" srcOrd="8" destOrd="0" presId="urn:microsoft.com/office/officeart/2008/layout/HorizontalMultiLevelHierarchy"/>
    <dgm:cxn modelId="{70B43DDB-06BD-45BB-80B4-0F6BCEF71D15}" type="presParOf" srcId="{650084A8-1D93-4E21-B1BE-40892A265A83}" destId="{8376B0CD-3153-4E43-BB2A-626FB35867CB}" srcOrd="0" destOrd="0" presId="urn:microsoft.com/office/officeart/2008/layout/HorizontalMultiLevelHierarchy"/>
    <dgm:cxn modelId="{2017E188-6486-4AB3-9985-F63CBB79C6FD}" type="presParOf" srcId="{6895C0C2-D846-4B40-8202-682C36245CA4}" destId="{73EF49C7-547D-4BFC-A84B-58402423B1F2}" srcOrd="9" destOrd="0" presId="urn:microsoft.com/office/officeart/2008/layout/HorizontalMultiLevelHierarchy"/>
    <dgm:cxn modelId="{2E62C3DF-9D9C-40AC-95DC-C855661358B1}" type="presParOf" srcId="{73EF49C7-547D-4BFC-A84B-58402423B1F2}" destId="{D01F3B39-EB1D-4AFA-A069-86B30E0AF0B5}" srcOrd="0" destOrd="0" presId="urn:microsoft.com/office/officeart/2008/layout/HorizontalMultiLevelHierarchy"/>
    <dgm:cxn modelId="{AA6DFF89-8500-4863-B775-82F5BEF6BDB6}" type="presParOf" srcId="{73EF49C7-547D-4BFC-A84B-58402423B1F2}" destId="{132A9498-FFEF-4681-8DCC-86D491909856}" srcOrd="1" destOrd="0" presId="urn:microsoft.com/office/officeart/2008/layout/HorizontalMultiLevelHierarchy"/>
    <dgm:cxn modelId="{72538D20-031B-40D2-BBEC-48B87E97CE8D}" type="presParOf" srcId="{6895C0C2-D846-4B40-8202-682C36245CA4}" destId="{191A4B42-E937-4E58-9D19-E85502A67256}" srcOrd="10" destOrd="0" presId="urn:microsoft.com/office/officeart/2008/layout/HorizontalMultiLevelHierarchy"/>
    <dgm:cxn modelId="{52A4F8DE-49CC-46C8-8730-4A4A956A41D8}" type="presParOf" srcId="{191A4B42-E937-4E58-9D19-E85502A67256}" destId="{868B48AF-E2B4-4EEF-BA09-D471A616E6E9}" srcOrd="0" destOrd="0" presId="urn:microsoft.com/office/officeart/2008/layout/HorizontalMultiLevelHierarchy"/>
    <dgm:cxn modelId="{5E48FD84-B944-4BA3-8DE9-D6F4788B903A}" type="presParOf" srcId="{6895C0C2-D846-4B40-8202-682C36245CA4}" destId="{00C57814-BB16-4D27-8B6C-E19CA9C0E862}" srcOrd="11" destOrd="0" presId="urn:microsoft.com/office/officeart/2008/layout/HorizontalMultiLevelHierarchy"/>
    <dgm:cxn modelId="{BA437D17-608D-475C-AD9D-1ADCAF6CD2CE}" type="presParOf" srcId="{00C57814-BB16-4D27-8B6C-E19CA9C0E862}" destId="{CF15C88F-49EB-4F13-AAF5-3A5B84927186}" srcOrd="0" destOrd="0" presId="urn:microsoft.com/office/officeart/2008/layout/HorizontalMultiLevelHierarchy"/>
    <dgm:cxn modelId="{13FC26C1-E274-46FF-8C66-B5CF8AD17170}" type="presParOf" srcId="{00C57814-BB16-4D27-8B6C-E19CA9C0E862}" destId="{EADB3C7A-B784-44D5-8D1B-A8560092A6D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7294E5-0A39-4B3C-87CF-31CB111616B9}">
      <dsp:nvSpPr>
        <dsp:cNvPr id="0" name=""/>
        <dsp:cNvSpPr/>
      </dsp:nvSpPr>
      <dsp:spPr>
        <a:xfrm>
          <a:off x="0" y="70325"/>
          <a:ext cx="8113486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 err="1"/>
            <a:t>Коронавирус</a:t>
          </a:r>
          <a:r>
            <a:rPr lang="ru-RU" sz="1700" kern="1200" dirty="0"/>
            <a:t> (</a:t>
          </a:r>
          <a:r>
            <a:rPr lang="en-US" sz="1700" kern="1200" dirty="0" err="1"/>
            <a:t>Coronaviridae</a:t>
          </a:r>
          <a:r>
            <a:rPr lang="en-US" sz="1700" kern="1200" dirty="0"/>
            <a:t>) – </a:t>
          </a:r>
          <a:r>
            <a:rPr lang="ru-RU" sz="1700" kern="1200" dirty="0"/>
            <a:t>это большое семейство РНК-содержащих вирусов, способных инфицировать человека и некоторых животных</a:t>
          </a:r>
        </a:p>
      </dsp:txBody>
      <dsp:txXfrm>
        <a:off x="0" y="70325"/>
        <a:ext cx="8113486" cy="950990"/>
      </dsp:txXfrm>
    </dsp:sp>
    <dsp:sp modelId="{BA73E280-2919-4FD4-8551-18FC18B54D29}">
      <dsp:nvSpPr>
        <dsp:cNvPr id="0" name=""/>
        <dsp:cNvSpPr/>
      </dsp:nvSpPr>
      <dsp:spPr>
        <a:xfrm>
          <a:off x="0" y="1070276"/>
          <a:ext cx="8113486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У людей </a:t>
          </a:r>
          <a:r>
            <a:rPr lang="ru-RU" sz="1700" kern="1200" dirty="0" err="1"/>
            <a:t>коронавирусы</a:t>
          </a:r>
          <a:r>
            <a:rPr lang="ru-RU" sz="1700" kern="1200" dirty="0"/>
            <a:t> могут вызывать целый ряд заболеваний – от легких форм острой респираторной инфекции до тяжелого острого респираторного синдрома (ТОРС)</a:t>
          </a:r>
        </a:p>
      </dsp:txBody>
      <dsp:txXfrm>
        <a:off x="0" y="1070276"/>
        <a:ext cx="8113486" cy="950990"/>
      </dsp:txXfrm>
    </dsp:sp>
    <dsp:sp modelId="{E4079E6C-AC60-432A-AC6A-35BE22CBB4E9}">
      <dsp:nvSpPr>
        <dsp:cNvPr id="0" name=""/>
        <dsp:cNvSpPr/>
      </dsp:nvSpPr>
      <dsp:spPr>
        <a:xfrm>
          <a:off x="0" y="2070226"/>
          <a:ext cx="8113486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i="1" u="none" kern="1200" dirty="0"/>
            <a:t>Три рода </a:t>
          </a:r>
          <a:r>
            <a:rPr lang="ru-RU" sz="1700" b="0" i="1" u="none" kern="1200" dirty="0" err="1"/>
            <a:t>коронавирусов</a:t>
          </a:r>
          <a:r>
            <a:rPr lang="ru-RU" sz="1700" b="0" i="1" u="none" kern="1200" dirty="0"/>
            <a:t> (серологический и филогенетический анализ):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i="1" u="none" kern="1200" dirty="0" err="1"/>
            <a:t>Alphacoronavirus</a:t>
          </a:r>
          <a:r>
            <a:rPr lang="en-US" sz="1700" b="0" i="1" u="none" kern="1200" dirty="0"/>
            <a:t>, </a:t>
          </a:r>
          <a:r>
            <a:rPr lang="en-US" sz="1700" b="0" i="1" u="none" kern="1200" dirty="0" err="1"/>
            <a:t>Betacoronavirus</a:t>
          </a:r>
          <a:r>
            <a:rPr lang="en-US" sz="1700" kern="1200" dirty="0"/>
            <a:t> </a:t>
          </a:r>
          <a:r>
            <a:rPr lang="ru-RU" sz="1700" kern="1200" dirty="0"/>
            <a:t>и </a:t>
          </a:r>
          <a:r>
            <a:rPr lang="en-US" sz="1700" b="0" i="1" u="none" kern="1200" dirty="0" err="1"/>
            <a:t>Gammacoronavirus</a:t>
          </a:r>
          <a:endParaRPr lang="ru-RU" sz="1700" kern="1200" dirty="0"/>
        </a:p>
      </dsp:txBody>
      <dsp:txXfrm>
        <a:off x="0" y="2070226"/>
        <a:ext cx="8113486" cy="9509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4794CE-1A61-433F-B7B4-E11494B328CF}">
      <dsp:nvSpPr>
        <dsp:cNvPr id="0" name=""/>
        <dsp:cNvSpPr/>
      </dsp:nvSpPr>
      <dsp:spPr>
        <a:xfrm>
          <a:off x="599466" y="0"/>
          <a:ext cx="6793954" cy="1253970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4D54AFCB-38F7-4092-B8BF-94436FCE395E}">
      <dsp:nvSpPr>
        <dsp:cNvPr id="0" name=""/>
        <dsp:cNvSpPr/>
      </dsp:nvSpPr>
      <dsp:spPr>
        <a:xfrm>
          <a:off x="244509" y="376191"/>
          <a:ext cx="2397866" cy="5015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2002</a:t>
          </a:r>
          <a:r>
            <a:rPr lang="ru-RU" sz="2000" kern="1200" dirty="0"/>
            <a:t>г. </a:t>
          </a:r>
          <a:r>
            <a:rPr lang="en-US" sz="2000" kern="1200" dirty="0"/>
            <a:t>- SARS-</a:t>
          </a:r>
          <a:r>
            <a:rPr lang="en-US" sz="2000" kern="1200" dirty="0" err="1"/>
            <a:t>CoV</a:t>
          </a:r>
          <a:endParaRPr lang="ru-RU" sz="2000" kern="1200" dirty="0"/>
        </a:p>
      </dsp:txBody>
      <dsp:txXfrm>
        <a:off x="244509" y="376191"/>
        <a:ext cx="2397866" cy="501588"/>
      </dsp:txXfrm>
    </dsp:sp>
    <dsp:sp modelId="{6B029723-66E6-4C67-85FD-DABB863C0348}">
      <dsp:nvSpPr>
        <dsp:cNvPr id="0" name=""/>
        <dsp:cNvSpPr/>
      </dsp:nvSpPr>
      <dsp:spPr>
        <a:xfrm>
          <a:off x="2797510" y="376191"/>
          <a:ext cx="2397866" cy="5015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2012г. – </a:t>
          </a:r>
          <a:r>
            <a:rPr lang="en-US" sz="2000" kern="1200" dirty="0"/>
            <a:t>MERS-</a:t>
          </a:r>
          <a:r>
            <a:rPr lang="en-US" sz="2000" kern="1200" dirty="0" err="1"/>
            <a:t>CoV</a:t>
          </a:r>
          <a:endParaRPr lang="ru-RU" sz="2000" kern="1200" dirty="0"/>
        </a:p>
      </dsp:txBody>
      <dsp:txXfrm>
        <a:off x="2797510" y="376191"/>
        <a:ext cx="2397866" cy="501588"/>
      </dsp:txXfrm>
    </dsp:sp>
    <dsp:sp modelId="{9A1A3A55-39B2-458C-A080-934D71044906}">
      <dsp:nvSpPr>
        <dsp:cNvPr id="0" name=""/>
        <dsp:cNvSpPr/>
      </dsp:nvSpPr>
      <dsp:spPr>
        <a:xfrm>
          <a:off x="5350512" y="376191"/>
          <a:ext cx="2397866" cy="5015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</a:t>
          </a:r>
          <a:r>
            <a:rPr lang="ru-RU" sz="2000" kern="1200" dirty="0"/>
            <a:t>2019г. – 2019-</a:t>
          </a:r>
          <a:r>
            <a:rPr lang="en-US" sz="2000" kern="1200" dirty="0" err="1"/>
            <a:t>nCoV</a:t>
          </a:r>
          <a:endParaRPr lang="ru-RU" sz="2000" kern="1200" dirty="0"/>
        </a:p>
      </dsp:txBody>
      <dsp:txXfrm>
        <a:off x="5350512" y="376191"/>
        <a:ext cx="2397866" cy="5015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DA9E4D-D0B6-4A81-8A63-602A6748FC51}">
      <dsp:nvSpPr>
        <dsp:cNvPr id="0" name=""/>
        <dsp:cNvSpPr/>
      </dsp:nvSpPr>
      <dsp:spPr>
        <a:xfrm>
          <a:off x="1047528" y="1843858"/>
          <a:ext cx="459636" cy="8758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9818" y="0"/>
              </a:lnTo>
              <a:lnTo>
                <a:pt x="229818" y="875832"/>
              </a:lnTo>
              <a:lnTo>
                <a:pt x="459636" y="8758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252618" y="2257046"/>
        <a:ext cx="49455" cy="49455"/>
      </dsp:txXfrm>
    </dsp:sp>
    <dsp:sp modelId="{0BF85B1B-AB7E-4D03-A840-37C85DC12B36}">
      <dsp:nvSpPr>
        <dsp:cNvPr id="0" name=""/>
        <dsp:cNvSpPr/>
      </dsp:nvSpPr>
      <dsp:spPr>
        <a:xfrm>
          <a:off x="1047528" y="1798138"/>
          <a:ext cx="4596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9636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265855" y="1832367"/>
        <a:ext cx="22981" cy="22981"/>
      </dsp:txXfrm>
    </dsp:sp>
    <dsp:sp modelId="{09549350-34CF-47CB-8914-6D8A5F016FF0}">
      <dsp:nvSpPr>
        <dsp:cNvPr id="0" name=""/>
        <dsp:cNvSpPr/>
      </dsp:nvSpPr>
      <dsp:spPr>
        <a:xfrm>
          <a:off x="1047528" y="968025"/>
          <a:ext cx="459636" cy="875832"/>
        </a:xfrm>
        <a:custGeom>
          <a:avLst/>
          <a:gdLst/>
          <a:ahLst/>
          <a:cxnLst/>
          <a:rect l="0" t="0" r="0" b="0"/>
          <a:pathLst>
            <a:path>
              <a:moveTo>
                <a:pt x="0" y="875832"/>
              </a:moveTo>
              <a:lnTo>
                <a:pt x="229818" y="875832"/>
              </a:lnTo>
              <a:lnTo>
                <a:pt x="229818" y="0"/>
              </a:lnTo>
              <a:lnTo>
                <a:pt x="4596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252618" y="1381213"/>
        <a:ext cx="49455" cy="49455"/>
      </dsp:txXfrm>
    </dsp:sp>
    <dsp:sp modelId="{3A039197-37FA-4195-B338-6D6B6B32D969}">
      <dsp:nvSpPr>
        <dsp:cNvPr id="0" name=""/>
        <dsp:cNvSpPr/>
      </dsp:nvSpPr>
      <dsp:spPr>
        <a:xfrm rot="16200000">
          <a:off x="-1146662" y="1493524"/>
          <a:ext cx="3687716" cy="7006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300" kern="1200" dirty="0"/>
            <a:t>Пути передачи:</a:t>
          </a:r>
        </a:p>
      </dsp:txBody>
      <dsp:txXfrm>
        <a:off x="-1146662" y="1493524"/>
        <a:ext cx="3687716" cy="700666"/>
      </dsp:txXfrm>
    </dsp:sp>
    <dsp:sp modelId="{27CBBB04-8944-44A0-AF50-36F92190621F}">
      <dsp:nvSpPr>
        <dsp:cNvPr id="0" name=""/>
        <dsp:cNvSpPr/>
      </dsp:nvSpPr>
      <dsp:spPr>
        <a:xfrm>
          <a:off x="1507165" y="617692"/>
          <a:ext cx="2298184" cy="7006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воздушно-капельный  (при кашле, чихании, разговоре),</a:t>
          </a:r>
        </a:p>
      </dsp:txBody>
      <dsp:txXfrm>
        <a:off x="1507165" y="617692"/>
        <a:ext cx="2298184" cy="700666"/>
      </dsp:txXfrm>
    </dsp:sp>
    <dsp:sp modelId="{1793CC36-129B-412E-809A-FECBC0374CAB}">
      <dsp:nvSpPr>
        <dsp:cNvPr id="0" name=""/>
        <dsp:cNvSpPr/>
      </dsp:nvSpPr>
      <dsp:spPr>
        <a:xfrm>
          <a:off x="1507165" y="1493524"/>
          <a:ext cx="2298184" cy="7006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воздушно-пылевой</a:t>
          </a:r>
        </a:p>
      </dsp:txBody>
      <dsp:txXfrm>
        <a:off x="1507165" y="1493524"/>
        <a:ext cx="2298184" cy="700666"/>
      </dsp:txXfrm>
    </dsp:sp>
    <dsp:sp modelId="{C5CA96C4-EB4F-4150-B6F5-3872A51CBBBB}">
      <dsp:nvSpPr>
        <dsp:cNvPr id="0" name=""/>
        <dsp:cNvSpPr/>
      </dsp:nvSpPr>
      <dsp:spPr>
        <a:xfrm>
          <a:off x="1507165" y="2369357"/>
          <a:ext cx="2298184" cy="7006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контактный</a:t>
          </a:r>
        </a:p>
      </dsp:txBody>
      <dsp:txXfrm>
        <a:off x="1507165" y="2369357"/>
        <a:ext cx="2298184" cy="7006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D5FA2E-6068-4B45-BD82-E869B2660FAE}">
      <dsp:nvSpPr>
        <dsp:cNvPr id="0" name=""/>
        <dsp:cNvSpPr/>
      </dsp:nvSpPr>
      <dsp:spPr>
        <a:xfrm>
          <a:off x="768840" y="1894844"/>
          <a:ext cx="471424" cy="6861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5712" y="0"/>
              </a:lnTo>
              <a:lnTo>
                <a:pt x="235712" y="686113"/>
              </a:lnTo>
              <a:lnTo>
                <a:pt x="471424" y="6861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983740" y="2217089"/>
        <a:ext cx="41623" cy="41623"/>
      </dsp:txXfrm>
    </dsp:sp>
    <dsp:sp modelId="{0BF85B1B-AB7E-4D03-A840-37C85DC12B36}">
      <dsp:nvSpPr>
        <dsp:cNvPr id="0" name=""/>
        <dsp:cNvSpPr/>
      </dsp:nvSpPr>
      <dsp:spPr>
        <a:xfrm>
          <a:off x="768840" y="1249581"/>
          <a:ext cx="471424" cy="645262"/>
        </a:xfrm>
        <a:custGeom>
          <a:avLst/>
          <a:gdLst/>
          <a:ahLst/>
          <a:cxnLst/>
          <a:rect l="0" t="0" r="0" b="0"/>
          <a:pathLst>
            <a:path>
              <a:moveTo>
                <a:pt x="0" y="645262"/>
              </a:moveTo>
              <a:lnTo>
                <a:pt x="235712" y="645262"/>
              </a:lnTo>
              <a:lnTo>
                <a:pt x="235712" y="0"/>
              </a:lnTo>
              <a:lnTo>
                <a:pt x="47142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984574" y="1552234"/>
        <a:ext cx="39956" cy="39956"/>
      </dsp:txXfrm>
    </dsp:sp>
    <dsp:sp modelId="{3A039197-37FA-4195-B338-6D6B6B32D969}">
      <dsp:nvSpPr>
        <dsp:cNvPr id="0" name=""/>
        <dsp:cNvSpPr/>
      </dsp:nvSpPr>
      <dsp:spPr>
        <a:xfrm rot="16200000">
          <a:off x="-1481622" y="1535526"/>
          <a:ext cx="3782289" cy="7186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kern="1200" dirty="0"/>
            <a:t>Факторы передачи:</a:t>
          </a:r>
        </a:p>
      </dsp:txBody>
      <dsp:txXfrm>
        <a:off x="-1481622" y="1535526"/>
        <a:ext cx="3782289" cy="718635"/>
      </dsp:txXfrm>
    </dsp:sp>
    <dsp:sp modelId="{1793CC36-129B-412E-809A-FECBC0374CAB}">
      <dsp:nvSpPr>
        <dsp:cNvPr id="0" name=""/>
        <dsp:cNvSpPr/>
      </dsp:nvSpPr>
      <dsp:spPr>
        <a:xfrm>
          <a:off x="1240264" y="653297"/>
          <a:ext cx="2357123" cy="119256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воздух</a:t>
          </a:r>
        </a:p>
      </dsp:txBody>
      <dsp:txXfrm>
        <a:off x="1240264" y="653297"/>
        <a:ext cx="2357123" cy="1192567"/>
      </dsp:txXfrm>
    </dsp:sp>
    <dsp:sp modelId="{3F99F133-E7D4-4FA4-963E-159F68C973BF}">
      <dsp:nvSpPr>
        <dsp:cNvPr id="0" name=""/>
        <dsp:cNvSpPr/>
      </dsp:nvSpPr>
      <dsp:spPr>
        <a:xfrm>
          <a:off x="1240264" y="2025524"/>
          <a:ext cx="2357123" cy="11108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пищевые продукты и предметы обихода,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 err="1"/>
            <a:t>контаминированные</a:t>
          </a:r>
          <a:r>
            <a:rPr lang="ru-RU" sz="1800" kern="1200" dirty="0"/>
            <a:t> 2019-</a:t>
          </a:r>
          <a:r>
            <a:rPr lang="en-US" sz="1800" kern="1200" dirty="0" err="1"/>
            <a:t>nCoV</a:t>
          </a:r>
          <a:endParaRPr lang="ru-RU" sz="1800" kern="1200" dirty="0"/>
        </a:p>
      </dsp:txBody>
      <dsp:txXfrm>
        <a:off x="1240264" y="2025524"/>
        <a:ext cx="2357123" cy="11108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B9430E-F79B-4E20-9A6C-08D1F3B695FC}">
      <dsp:nvSpPr>
        <dsp:cNvPr id="0" name=""/>
        <dsp:cNvSpPr/>
      </dsp:nvSpPr>
      <dsp:spPr>
        <a:xfrm>
          <a:off x="1115447" y="1932916"/>
          <a:ext cx="422548" cy="1610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274" y="0"/>
              </a:lnTo>
              <a:lnTo>
                <a:pt x="211274" y="1610322"/>
              </a:lnTo>
              <a:lnTo>
                <a:pt x="422548" y="16103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285100" y="2696456"/>
        <a:ext cx="83241" cy="83241"/>
      </dsp:txXfrm>
    </dsp:sp>
    <dsp:sp modelId="{32DF27A1-B21C-4004-8C7D-188B6619843D}">
      <dsp:nvSpPr>
        <dsp:cNvPr id="0" name=""/>
        <dsp:cNvSpPr/>
      </dsp:nvSpPr>
      <dsp:spPr>
        <a:xfrm>
          <a:off x="1115447" y="1932916"/>
          <a:ext cx="422548" cy="805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274" y="0"/>
              </a:lnTo>
              <a:lnTo>
                <a:pt x="211274" y="805161"/>
              </a:lnTo>
              <a:lnTo>
                <a:pt x="422548" y="8051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303989" y="2312764"/>
        <a:ext cx="45465" cy="45465"/>
      </dsp:txXfrm>
    </dsp:sp>
    <dsp:sp modelId="{DCA29B1C-C47C-472F-B21A-92A0CC189D36}">
      <dsp:nvSpPr>
        <dsp:cNvPr id="0" name=""/>
        <dsp:cNvSpPr/>
      </dsp:nvSpPr>
      <dsp:spPr>
        <a:xfrm>
          <a:off x="1115447" y="1887196"/>
          <a:ext cx="4225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22548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316158" y="1922352"/>
        <a:ext cx="21127" cy="21127"/>
      </dsp:txXfrm>
    </dsp:sp>
    <dsp:sp modelId="{F27E9450-A1E8-4A84-B7A5-B9E6F14E01D9}">
      <dsp:nvSpPr>
        <dsp:cNvPr id="0" name=""/>
        <dsp:cNvSpPr/>
      </dsp:nvSpPr>
      <dsp:spPr>
        <a:xfrm>
          <a:off x="1115447" y="1127754"/>
          <a:ext cx="422548" cy="805161"/>
        </a:xfrm>
        <a:custGeom>
          <a:avLst/>
          <a:gdLst/>
          <a:ahLst/>
          <a:cxnLst/>
          <a:rect l="0" t="0" r="0" b="0"/>
          <a:pathLst>
            <a:path>
              <a:moveTo>
                <a:pt x="0" y="805161"/>
              </a:moveTo>
              <a:lnTo>
                <a:pt x="211274" y="805161"/>
              </a:lnTo>
              <a:lnTo>
                <a:pt x="211274" y="0"/>
              </a:lnTo>
              <a:lnTo>
                <a:pt x="4225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303989" y="1507602"/>
        <a:ext cx="45465" cy="45465"/>
      </dsp:txXfrm>
    </dsp:sp>
    <dsp:sp modelId="{9EC4F4BA-7706-42A1-B792-64B0E02E9E14}">
      <dsp:nvSpPr>
        <dsp:cNvPr id="0" name=""/>
        <dsp:cNvSpPr/>
      </dsp:nvSpPr>
      <dsp:spPr>
        <a:xfrm>
          <a:off x="1115447" y="322593"/>
          <a:ext cx="422548" cy="1610322"/>
        </a:xfrm>
        <a:custGeom>
          <a:avLst/>
          <a:gdLst/>
          <a:ahLst/>
          <a:cxnLst/>
          <a:rect l="0" t="0" r="0" b="0"/>
          <a:pathLst>
            <a:path>
              <a:moveTo>
                <a:pt x="0" y="1610322"/>
              </a:moveTo>
              <a:lnTo>
                <a:pt x="211274" y="1610322"/>
              </a:lnTo>
              <a:lnTo>
                <a:pt x="211274" y="0"/>
              </a:lnTo>
              <a:lnTo>
                <a:pt x="4225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285100" y="1086133"/>
        <a:ext cx="83241" cy="83241"/>
      </dsp:txXfrm>
    </dsp:sp>
    <dsp:sp modelId="{236B07DC-C588-45E0-855E-C232AD8668DA}">
      <dsp:nvSpPr>
        <dsp:cNvPr id="0" name=""/>
        <dsp:cNvSpPr/>
      </dsp:nvSpPr>
      <dsp:spPr>
        <a:xfrm rot="16200000">
          <a:off x="-901693" y="1610851"/>
          <a:ext cx="339015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наличие клинических симптомов</a:t>
          </a:r>
        </a:p>
      </dsp:txBody>
      <dsp:txXfrm>
        <a:off x="-901693" y="1610851"/>
        <a:ext cx="3390153" cy="644129"/>
      </dsp:txXfrm>
    </dsp:sp>
    <dsp:sp modelId="{B48F3C8B-8785-494C-A568-A16458F07688}">
      <dsp:nvSpPr>
        <dsp:cNvPr id="0" name=""/>
        <dsp:cNvSpPr/>
      </dsp:nvSpPr>
      <dsp:spPr>
        <a:xfrm>
          <a:off x="1537996" y="528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-повышение температуры тела (&gt;90%)</a:t>
          </a:r>
        </a:p>
      </dsp:txBody>
      <dsp:txXfrm>
        <a:off x="1537996" y="528"/>
        <a:ext cx="2112743" cy="644129"/>
      </dsp:txXfrm>
    </dsp:sp>
    <dsp:sp modelId="{D14311AA-BCBF-4E55-AABD-664B4E16BFEA}">
      <dsp:nvSpPr>
        <dsp:cNvPr id="0" name=""/>
        <dsp:cNvSpPr/>
      </dsp:nvSpPr>
      <dsp:spPr>
        <a:xfrm>
          <a:off x="1537996" y="805689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-кашель (сухой или с небольшим количеством мокроты) в 80 % случаев</a:t>
          </a:r>
        </a:p>
      </dsp:txBody>
      <dsp:txXfrm>
        <a:off x="1537996" y="805689"/>
        <a:ext cx="2112743" cy="644129"/>
      </dsp:txXfrm>
    </dsp:sp>
    <dsp:sp modelId="{B9BBE1FE-37B8-475B-888E-3D6D58E4B61E}">
      <dsp:nvSpPr>
        <dsp:cNvPr id="0" name=""/>
        <dsp:cNvSpPr/>
      </dsp:nvSpPr>
      <dsp:spPr>
        <a:xfrm>
          <a:off x="1537996" y="1610851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-одышка (55%)</a:t>
          </a:r>
        </a:p>
      </dsp:txBody>
      <dsp:txXfrm>
        <a:off x="1537996" y="1610851"/>
        <a:ext cx="2112743" cy="644129"/>
      </dsp:txXfrm>
    </dsp:sp>
    <dsp:sp modelId="{46F0F1A9-D5DB-4D66-B850-6665302FF5DE}">
      <dsp:nvSpPr>
        <dsp:cNvPr id="0" name=""/>
        <dsp:cNvSpPr/>
      </dsp:nvSpPr>
      <dsp:spPr>
        <a:xfrm>
          <a:off x="1537996" y="2416012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-миалгии и утомляемость (44%)</a:t>
          </a:r>
        </a:p>
      </dsp:txBody>
      <dsp:txXfrm>
        <a:off x="1537996" y="2416012"/>
        <a:ext cx="2112743" cy="644129"/>
      </dsp:txXfrm>
    </dsp:sp>
    <dsp:sp modelId="{20F21F3E-167E-4A49-8701-EC7693EC5579}">
      <dsp:nvSpPr>
        <dsp:cNvPr id="0" name=""/>
        <dsp:cNvSpPr/>
      </dsp:nvSpPr>
      <dsp:spPr>
        <a:xfrm>
          <a:off x="1537996" y="3221174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-ощущение заложенности в грудной клетке (&gt;20%)</a:t>
          </a:r>
        </a:p>
      </dsp:txBody>
      <dsp:txXfrm>
        <a:off x="1537996" y="3221174"/>
        <a:ext cx="2112743" cy="6441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1A4B42-E937-4E58-9D19-E85502A67256}">
      <dsp:nvSpPr>
        <dsp:cNvPr id="0" name=""/>
        <dsp:cNvSpPr/>
      </dsp:nvSpPr>
      <dsp:spPr>
        <a:xfrm>
          <a:off x="977044" y="1912325"/>
          <a:ext cx="345889" cy="1647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944" y="0"/>
              </a:lnTo>
              <a:lnTo>
                <a:pt x="172944" y="1647722"/>
              </a:lnTo>
              <a:lnTo>
                <a:pt x="345889" y="16477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1107898" y="2694095"/>
        <a:ext cx="84181" cy="84181"/>
      </dsp:txXfrm>
    </dsp:sp>
    <dsp:sp modelId="{650084A8-1D93-4E21-B1BE-40892A265A83}">
      <dsp:nvSpPr>
        <dsp:cNvPr id="0" name=""/>
        <dsp:cNvSpPr/>
      </dsp:nvSpPr>
      <dsp:spPr>
        <a:xfrm>
          <a:off x="977044" y="1912325"/>
          <a:ext cx="345889" cy="988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944" y="0"/>
              </a:lnTo>
              <a:lnTo>
                <a:pt x="172944" y="988633"/>
              </a:lnTo>
              <a:lnTo>
                <a:pt x="345889" y="9886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123804" y="2380456"/>
        <a:ext cx="52369" cy="52369"/>
      </dsp:txXfrm>
    </dsp:sp>
    <dsp:sp modelId="{3858DAD5-5DA9-4043-B75F-E6EC4B7832E8}">
      <dsp:nvSpPr>
        <dsp:cNvPr id="0" name=""/>
        <dsp:cNvSpPr/>
      </dsp:nvSpPr>
      <dsp:spPr>
        <a:xfrm>
          <a:off x="977044" y="1912325"/>
          <a:ext cx="345889" cy="329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944" y="0"/>
              </a:lnTo>
              <a:lnTo>
                <a:pt x="172944" y="329544"/>
              </a:lnTo>
              <a:lnTo>
                <a:pt x="345889" y="3295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138045" y="2065153"/>
        <a:ext cx="23887" cy="23887"/>
      </dsp:txXfrm>
    </dsp:sp>
    <dsp:sp modelId="{5F8FF56B-9C99-410A-8D27-5F150AF293A0}">
      <dsp:nvSpPr>
        <dsp:cNvPr id="0" name=""/>
        <dsp:cNvSpPr/>
      </dsp:nvSpPr>
      <dsp:spPr>
        <a:xfrm>
          <a:off x="977044" y="1582780"/>
          <a:ext cx="345889" cy="329544"/>
        </a:xfrm>
        <a:custGeom>
          <a:avLst/>
          <a:gdLst/>
          <a:ahLst/>
          <a:cxnLst/>
          <a:rect l="0" t="0" r="0" b="0"/>
          <a:pathLst>
            <a:path>
              <a:moveTo>
                <a:pt x="0" y="329544"/>
              </a:moveTo>
              <a:lnTo>
                <a:pt x="172944" y="329544"/>
              </a:lnTo>
              <a:lnTo>
                <a:pt x="172944" y="0"/>
              </a:lnTo>
              <a:lnTo>
                <a:pt x="34588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138045" y="1735609"/>
        <a:ext cx="23887" cy="23887"/>
      </dsp:txXfrm>
    </dsp:sp>
    <dsp:sp modelId="{8EEEECBC-1C77-47F7-A0F1-0611A0C8E05C}">
      <dsp:nvSpPr>
        <dsp:cNvPr id="0" name=""/>
        <dsp:cNvSpPr/>
      </dsp:nvSpPr>
      <dsp:spPr>
        <a:xfrm>
          <a:off x="977044" y="923691"/>
          <a:ext cx="345889" cy="988633"/>
        </a:xfrm>
        <a:custGeom>
          <a:avLst/>
          <a:gdLst/>
          <a:ahLst/>
          <a:cxnLst/>
          <a:rect l="0" t="0" r="0" b="0"/>
          <a:pathLst>
            <a:path>
              <a:moveTo>
                <a:pt x="0" y="988633"/>
              </a:moveTo>
              <a:lnTo>
                <a:pt x="172944" y="988633"/>
              </a:lnTo>
              <a:lnTo>
                <a:pt x="172944" y="0"/>
              </a:lnTo>
              <a:lnTo>
                <a:pt x="34588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123804" y="1391823"/>
        <a:ext cx="52369" cy="52369"/>
      </dsp:txXfrm>
    </dsp:sp>
    <dsp:sp modelId="{9EC4F4BA-7706-42A1-B792-64B0E02E9E14}">
      <dsp:nvSpPr>
        <dsp:cNvPr id="0" name=""/>
        <dsp:cNvSpPr/>
      </dsp:nvSpPr>
      <dsp:spPr>
        <a:xfrm>
          <a:off x="977044" y="264602"/>
          <a:ext cx="345889" cy="1647722"/>
        </a:xfrm>
        <a:custGeom>
          <a:avLst/>
          <a:gdLst/>
          <a:ahLst/>
          <a:cxnLst/>
          <a:rect l="0" t="0" r="0" b="0"/>
          <a:pathLst>
            <a:path>
              <a:moveTo>
                <a:pt x="0" y="1647722"/>
              </a:moveTo>
              <a:lnTo>
                <a:pt x="172944" y="1647722"/>
              </a:lnTo>
              <a:lnTo>
                <a:pt x="172944" y="0"/>
              </a:lnTo>
              <a:lnTo>
                <a:pt x="34588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1107898" y="1046372"/>
        <a:ext cx="84181" cy="84181"/>
      </dsp:txXfrm>
    </dsp:sp>
    <dsp:sp modelId="{236B07DC-C588-45E0-855E-C232AD8668DA}">
      <dsp:nvSpPr>
        <dsp:cNvPr id="0" name=""/>
        <dsp:cNvSpPr/>
      </dsp:nvSpPr>
      <dsp:spPr>
        <a:xfrm rot="16200000">
          <a:off x="-845871" y="1648689"/>
          <a:ext cx="3118560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/>
            <a:t>Клинические варианты и проявления 2019-</a:t>
          </a:r>
          <a:r>
            <a:rPr lang="en-US" sz="1500" b="1" kern="1200" dirty="0" err="1"/>
            <a:t>nCoV</a:t>
          </a:r>
          <a:r>
            <a:rPr lang="en-US" sz="1500" b="1" kern="1200" dirty="0"/>
            <a:t> </a:t>
          </a:r>
          <a:r>
            <a:rPr lang="ru-RU" sz="1500" b="1" kern="1200" dirty="0"/>
            <a:t>инфекции:</a:t>
          </a:r>
        </a:p>
      </dsp:txBody>
      <dsp:txXfrm>
        <a:off x="-845871" y="1648689"/>
        <a:ext cx="3118560" cy="527271"/>
      </dsp:txXfrm>
    </dsp:sp>
    <dsp:sp modelId="{B48F3C8B-8785-494C-A568-A16458F07688}">
      <dsp:nvSpPr>
        <dsp:cNvPr id="0" name=""/>
        <dsp:cNvSpPr/>
      </dsp:nvSpPr>
      <dsp:spPr>
        <a:xfrm>
          <a:off x="1322934" y="966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u="none" kern="1200" dirty="0"/>
            <a:t>Острая респираторная вирусная инфекция легкого течения.</a:t>
          </a:r>
          <a:endParaRPr lang="ru-RU" sz="1200" kern="1200" dirty="0"/>
        </a:p>
      </dsp:txBody>
      <dsp:txXfrm>
        <a:off x="1322934" y="966"/>
        <a:ext cx="2421921" cy="527271"/>
      </dsp:txXfrm>
    </dsp:sp>
    <dsp:sp modelId="{62718362-7702-4E40-804B-CC4056147E36}">
      <dsp:nvSpPr>
        <dsp:cNvPr id="0" name=""/>
        <dsp:cNvSpPr/>
      </dsp:nvSpPr>
      <dsp:spPr>
        <a:xfrm>
          <a:off x="1322934" y="660055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u="none" kern="1200" dirty="0"/>
            <a:t>Пневмония без дыхательной недостаточности.</a:t>
          </a:r>
        </a:p>
      </dsp:txBody>
      <dsp:txXfrm>
        <a:off x="1322934" y="660055"/>
        <a:ext cx="2421921" cy="527271"/>
      </dsp:txXfrm>
    </dsp:sp>
    <dsp:sp modelId="{ABFA84F8-BA80-430F-A0FF-7B263EB1504F}">
      <dsp:nvSpPr>
        <dsp:cNvPr id="0" name=""/>
        <dsp:cNvSpPr/>
      </dsp:nvSpPr>
      <dsp:spPr>
        <a:xfrm>
          <a:off x="1322934" y="1319144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u="none" kern="1200" dirty="0"/>
            <a:t>Пневмония с ОДН.</a:t>
          </a:r>
        </a:p>
      </dsp:txBody>
      <dsp:txXfrm>
        <a:off x="1322934" y="1319144"/>
        <a:ext cx="2421921" cy="527271"/>
      </dsp:txXfrm>
    </dsp:sp>
    <dsp:sp modelId="{1BA5831A-F29B-4881-94B0-EFE01353237B}">
      <dsp:nvSpPr>
        <dsp:cNvPr id="0" name=""/>
        <dsp:cNvSpPr/>
      </dsp:nvSpPr>
      <dsp:spPr>
        <a:xfrm>
          <a:off x="1322934" y="1978233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u="none" kern="1200" dirty="0"/>
            <a:t>ОРДС.</a:t>
          </a:r>
        </a:p>
      </dsp:txBody>
      <dsp:txXfrm>
        <a:off x="1322934" y="1978233"/>
        <a:ext cx="2421921" cy="527271"/>
      </dsp:txXfrm>
    </dsp:sp>
    <dsp:sp modelId="{D01F3B39-EB1D-4AFA-A069-86B30E0AF0B5}">
      <dsp:nvSpPr>
        <dsp:cNvPr id="0" name=""/>
        <dsp:cNvSpPr/>
      </dsp:nvSpPr>
      <dsp:spPr>
        <a:xfrm>
          <a:off x="1322934" y="2637323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u="none" kern="1200" dirty="0"/>
            <a:t>Сепсис.</a:t>
          </a:r>
        </a:p>
      </dsp:txBody>
      <dsp:txXfrm>
        <a:off x="1322934" y="2637323"/>
        <a:ext cx="2421921" cy="527271"/>
      </dsp:txXfrm>
    </dsp:sp>
    <dsp:sp modelId="{CF15C88F-49EB-4F13-AAF5-3A5B84927186}">
      <dsp:nvSpPr>
        <dsp:cNvPr id="0" name=""/>
        <dsp:cNvSpPr/>
      </dsp:nvSpPr>
      <dsp:spPr>
        <a:xfrm>
          <a:off x="1322934" y="3296412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u="none" kern="1200" dirty="0"/>
            <a:t>Септический (инфекционно-токсический) шок.</a:t>
          </a:r>
        </a:p>
      </dsp:txBody>
      <dsp:txXfrm>
        <a:off x="1322934" y="3296412"/>
        <a:ext cx="2421921" cy="527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992" cy="333695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09109" y="0"/>
            <a:ext cx="4292992" cy="333695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r">
              <a:defRPr sz="1200"/>
            </a:lvl1pPr>
          </a:lstStyle>
          <a:p>
            <a:fld id="{10C45516-4C7A-4B3E-A339-AF54ED0737F7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332739"/>
            <a:ext cx="4292992" cy="333695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09109" y="6332739"/>
            <a:ext cx="4292992" cy="333695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r">
              <a:defRPr sz="1200"/>
            </a:lvl1pPr>
          </a:lstStyle>
          <a:p>
            <a:fld id="{4C6EA2FC-605D-461F-8668-226375A0A2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327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291912" cy="334533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0211" y="0"/>
            <a:ext cx="4291912" cy="334533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643D9EFA-EDF4-4021-9FB0-76DEC7F39129}" type="datetimeFigureOut">
              <a:rPr lang="ru-RU" smtClean="0"/>
              <a:pPr/>
              <a:t>13.03.2020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51163" y="833438"/>
            <a:ext cx="4002087" cy="225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90" tIns="45295" rIns="90590" bIns="4529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0442" y="3208735"/>
            <a:ext cx="7923530" cy="2625328"/>
          </a:xfrm>
          <a:prstGeom prst="rect">
            <a:avLst/>
          </a:prstGeom>
        </p:spPr>
        <p:txBody>
          <a:bodyPr vert="horz" lIns="90590" tIns="45295" rIns="90590" bIns="45295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332969"/>
            <a:ext cx="4291912" cy="334532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0211" y="6332969"/>
            <a:ext cx="4291912" cy="334532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EAC1452-BD9C-48F6-A5A0-EC99E6BA1B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15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51163" y="833438"/>
            <a:ext cx="4002087" cy="22510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C1452-BD9C-48F6-A5A0-EC99E6BA1B4E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2412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1.xml" /><Relationship Id="rId4" Type="http://schemas.openxmlformats.org/officeDocument/2006/relationships/image" Target="../media/image3.png" 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Relationship Id="rId4" Type="http://schemas.openxmlformats.org/officeDocument/2006/relationships/image" Target="../media/image4.png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1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123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wrk\Красная строка\Коллегия 2019\Лого ТАССР 100 лет и стиль(1)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620" y="41174"/>
            <a:ext cx="1200884" cy="56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16635" r="79206" b="7936"/>
          <a:stretch/>
        </p:blipFill>
        <p:spPr bwMode="auto">
          <a:xfrm>
            <a:off x="21419" y="12560"/>
            <a:ext cx="637403" cy="513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F:\КОЛЛЕГИЯ_ЗАСТАВКА\RT_MZ_RT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8334" y="20319"/>
            <a:ext cx="1855321" cy="5829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7264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16635" r="79206" b="7936"/>
          <a:stretch/>
        </p:blipFill>
        <p:spPr bwMode="auto">
          <a:xfrm>
            <a:off x="1" y="12560"/>
            <a:ext cx="511154" cy="513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F:\КОЛЛЕГИЯ_ЗАСТАВКА\RT_MZ_R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1440160" cy="465516"/>
          </a:xfrm>
          <a:prstGeom prst="rect">
            <a:avLst/>
          </a:prstGeom>
          <a:noFill/>
        </p:spPr>
      </p:pic>
      <p:pic>
        <p:nvPicPr>
          <p:cNvPr id="8" name="Picture 2" descr="E:\wrk\Красная строка\Коллегия 2019\Лого ТАССР 100 лет и стиль(1)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33468"/>
            <a:ext cx="792088" cy="35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02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6DC6-2DC4-452B-B163-FE3FF4047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487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5" Type="http://schemas.openxmlformats.org/officeDocument/2006/relationships/theme" Target="../theme/theme1.xml" /><Relationship Id="rId4" Type="http://schemas.openxmlformats.org/officeDocument/2006/relationships/slideLayout" Target="../slideLayouts/slideLayout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0066" y="-32384"/>
            <a:ext cx="810386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5635" y="785953"/>
            <a:ext cx="765273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40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700" r:id="rId3"/>
    <p:sldLayoutId id="2147483701" r:id="rId4"/>
  </p:sldLayoutIdLst>
  <p:hf hdr="0" ftr="0" dt="0"/>
  <p:txStyles>
    <p:titleStyle>
      <a:lvl1pPr>
        <a:defRPr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>
        <a:defRPr>
          <a:latin typeface="Arial" panose="020B0604020202020204" pitchFamily="34" charset="0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6.jpeg" /><Relationship Id="rId4" Type="http://schemas.openxmlformats.org/officeDocument/2006/relationships/image" Target="../media/image3.png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 /><Relationship Id="rId7" Type="http://schemas.openxmlformats.org/officeDocument/2006/relationships/image" Target="../media/image18.jpeg" /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7.jpeg" /><Relationship Id="rId5" Type="http://schemas.openxmlformats.org/officeDocument/2006/relationships/image" Target="../media/image16.jpeg" /><Relationship Id="rId4" Type="http://schemas.openxmlformats.org/officeDocument/2006/relationships/image" Target="../media/image15.jpeg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 /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 /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 /><Relationship Id="rId2" Type="http://schemas.openxmlformats.org/officeDocument/2006/relationships/image" Target="../media/image24.jpe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26.jpeg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 /><Relationship Id="rId2" Type="http://schemas.openxmlformats.org/officeDocument/2006/relationships/image" Target="../media/image27.jpeg" /><Relationship Id="rId1" Type="http://schemas.openxmlformats.org/officeDocument/2006/relationships/slideLayout" Target="../slideLayouts/slideLayout3.xml" /><Relationship Id="rId5" Type="http://schemas.openxmlformats.org/officeDocument/2006/relationships/image" Target="../media/image3.png" /><Relationship Id="rId4" Type="http://schemas.openxmlformats.org/officeDocument/2006/relationships/image" Target="../media/image5.png" 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 /><Relationship Id="rId3" Type="http://schemas.openxmlformats.org/officeDocument/2006/relationships/diagramLayout" Target="../diagrams/layout1.xml" /><Relationship Id="rId7" Type="http://schemas.openxmlformats.org/officeDocument/2006/relationships/diagramData" Target="../diagrams/data2.xml" /><Relationship Id="rId2" Type="http://schemas.openxmlformats.org/officeDocument/2006/relationships/diagramData" Target="../diagrams/data1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1.xml" /><Relationship Id="rId11" Type="http://schemas.microsoft.com/office/2007/relationships/diagramDrawing" Target="../diagrams/drawing2.xml" /><Relationship Id="rId5" Type="http://schemas.openxmlformats.org/officeDocument/2006/relationships/diagramColors" Target="../diagrams/colors1.xml" /><Relationship Id="rId10" Type="http://schemas.openxmlformats.org/officeDocument/2006/relationships/diagramColors" Target="../diagrams/colors2.xml" /><Relationship Id="rId4" Type="http://schemas.openxmlformats.org/officeDocument/2006/relationships/diagramQuickStyle" Target="../diagrams/quickStyle1.xml" /><Relationship Id="rId9" Type="http://schemas.openxmlformats.org/officeDocument/2006/relationships/diagramQuickStyle" Target="../diagrams/quickStyle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 /><Relationship Id="rId3" Type="http://schemas.openxmlformats.org/officeDocument/2006/relationships/diagramData" Target="../diagrams/data3.xml" /><Relationship Id="rId7" Type="http://schemas.microsoft.com/office/2007/relationships/diagramDrawing" Target="../diagrams/drawing3.xml" /><Relationship Id="rId12" Type="http://schemas.microsoft.com/office/2007/relationships/diagramDrawing" Target="../diagrams/drawing4.xml" /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3.xml" /><Relationship Id="rId11" Type="http://schemas.openxmlformats.org/officeDocument/2006/relationships/diagramColors" Target="../diagrams/colors4.xml" /><Relationship Id="rId5" Type="http://schemas.openxmlformats.org/officeDocument/2006/relationships/diagramQuickStyle" Target="../diagrams/quickStyle3.xml" /><Relationship Id="rId10" Type="http://schemas.openxmlformats.org/officeDocument/2006/relationships/diagramQuickStyle" Target="../diagrams/quickStyle4.xml" /><Relationship Id="rId4" Type="http://schemas.openxmlformats.org/officeDocument/2006/relationships/diagramLayout" Target="../diagrams/layout3.xml" /><Relationship Id="rId9" Type="http://schemas.openxmlformats.org/officeDocument/2006/relationships/diagramLayout" Target="../diagrams/layout4.xml" 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 /><Relationship Id="rId3" Type="http://schemas.openxmlformats.org/officeDocument/2006/relationships/diagramLayout" Target="../diagrams/layout5.xml" /><Relationship Id="rId7" Type="http://schemas.openxmlformats.org/officeDocument/2006/relationships/diagramData" Target="../diagrams/data6.xml" /><Relationship Id="rId2" Type="http://schemas.openxmlformats.org/officeDocument/2006/relationships/diagramData" Target="../diagrams/data5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5.xml" /><Relationship Id="rId11" Type="http://schemas.microsoft.com/office/2007/relationships/diagramDrawing" Target="../diagrams/drawing6.xml" /><Relationship Id="rId5" Type="http://schemas.openxmlformats.org/officeDocument/2006/relationships/diagramColors" Target="../diagrams/colors5.xml" /><Relationship Id="rId10" Type="http://schemas.openxmlformats.org/officeDocument/2006/relationships/diagramColors" Target="../diagrams/colors6.xml" /><Relationship Id="rId4" Type="http://schemas.openxmlformats.org/officeDocument/2006/relationships/diagramQuickStyle" Target="../diagrams/quickStyle5.xml" /><Relationship Id="rId9" Type="http://schemas.openxmlformats.org/officeDocument/2006/relationships/diagramQuickStyle" Target="../diagrams/quickStyle6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54475" y="3122007"/>
            <a:ext cx="4812106" cy="1569592"/>
          </a:xfrm>
          <a:prstGeom prst="rect">
            <a:avLst/>
          </a:prstGeom>
        </p:spPr>
        <p:txBody>
          <a:bodyPr wrap="square" lIns="91371" tIns="45686" rIns="91371" bIns="45686">
            <a:spAutoFit/>
          </a:bodyPr>
          <a:lstStyle/>
          <a:p>
            <a:pPr algn="ctr"/>
            <a:r>
              <a:rPr lang="ru-RU" alt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к.м.н., главный эпидемиолог Министерства здравоохранения Республики Татарстан, доцент кафедры профилактической медицины КГМУ, доцент кафедры эпидемиологии и </a:t>
            </a:r>
            <a:r>
              <a:rPr lang="ru-RU" altLang="ru-RU" sz="16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дезинфектологии</a:t>
            </a:r>
            <a:r>
              <a:rPr lang="ru-RU" alt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КГМА</a:t>
            </a:r>
            <a:endParaRPr lang="en-US" alt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>
                <a:solidFill>
                  <a:srgbClr val="0000FF"/>
                </a:solidFill>
                <a:latin typeface="Arial" pitchFamily="34" charset="0"/>
                <a:ea typeface="Calibri"/>
                <a:cs typeface="Arial" pitchFamily="34" charset="0"/>
              </a:rPr>
              <a:t>Д.В. Лопушов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39241" y="1088989"/>
            <a:ext cx="7940254" cy="954039"/>
          </a:xfrm>
          <a:prstGeom prst="rect">
            <a:avLst/>
          </a:prstGeom>
        </p:spPr>
        <p:txBody>
          <a:bodyPr wrap="square" lIns="91371" tIns="45686" rIns="91371" bIns="45686">
            <a:spAutoFit/>
          </a:bodyPr>
          <a:lstStyle/>
          <a:p>
            <a:pPr algn="ctr" defTabSz="685544">
              <a:defRPr/>
            </a:pP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КОРОНАВИРУСНАЯ ИНФЕКЦИЯ НОВОГО ТИПА </a:t>
            </a:r>
            <a:r>
              <a:rPr 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(COVID-19)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 </a:t>
            </a:r>
            <a:r>
              <a:rPr lang="ru-RU" sz="2800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 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  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ea typeface="Calibri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378299" y="27638"/>
            <a:ext cx="6735650" cy="718558"/>
            <a:chOff x="2378299" y="8586"/>
            <a:chExt cx="6735650" cy="71855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378299" y="8586"/>
              <a:ext cx="6735650" cy="718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2" descr="H:\_SEND_\100ТАССР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00678" y="94487"/>
              <a:ext cx="895750" cy="540574"/>
            </a:xfrm>
            <a:prstGeom prst="rect">
              <a:avLst/>
            </a:prstGeom>
            <a:noFill/>
          </p:spPr>
        </p:pic>
        <p:pic>
          <p:nvPicPr>
            <p:cNvPr id="11" name="Picture 2" descr="F:\КОЛЛЕГИЯ_ЗАСТАВКА\RT_MZ_R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68733" y="115862"/>
              <a:ext cx="1404685" cy="526236"/>
            </a:xfrm>
            <a:prstGeom prst="rect">
              <a:avLst/>
            </a:prstGeom>
            <a:noFill/>
          </p:spPr>
        </p:pic>
      </p:grpSp>
      <p:pic>
        <p:nvPicPr>
          <p:cNvPr id="12" name="Picture 2" descr="https://bash.news/files/E6C822CE26321D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150" y="2602468"/>
            <a:ext cx="3208649" cy="20566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9121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ЛЕЧЕНИЕ</a:t>
            </a: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972457" y="986971"/>
            <a:ext cx="7391422" cy="296091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ЭТИОТРОПНОЕ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>
                <a:solidFill>
                  <a:srgbClr val="0000FF"/>
                </a:solidFill>
                <a:latin typeface="Arial" panose="020B0604020202020204" pitchFamily="34" charset="0"/>
              </a:rPr>
              <a:t>ПАТОГЕНЕТИЧЕСКОЕ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СИМПТОМАТИЧЕСКОЕ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(НА</a:t>
            </a:r>
            <a:r>
              <a:rPr kumimoji="0" lang="ru-RU" sz="16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ВОЗБУДИТЕЛЯ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)</a:t>
            </a: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1001485" y="2015835"/>
            <a:ext cx="7391422" cy="13079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 настоящее время средства специфической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профилактики новой </a:t>
            </a:r>
            <a:r>
              <a:rPr kumimoji="0" lang="ru-RU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коронавирусной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инфекции находятся в стадии разработки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МЕРЫ РЕАГИРОВАНИЯ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7699" y="682997"/>
            <a:ext cx="822698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Приняты дополнительные меры по усилению санитарно-карантинного контроля в пунктах пропуска через государственную границу РФ</a:t>
            </a:r>
          </a:p>
          <a:p>
            <a:pPr marL="228600" indent="-2286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Ограничение транспортных потоков.</a:t>
            </a:r>
          </a:p>
          <a:p>
            <a:pPr marL="228600" indent="-2286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Медицинское наблюдение за прибывающими .</a:t>
            </a:r>
            <a:endParaRPr lang="en-US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Разработан набор реагентов для лабораторной диагностики инфекции.</a:t>
            </a:r>
          </a:p>
          <a:p>
            <a:pPr marL="228600" indent="-2286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Начата работа по разработке вакцины против нового </a:t>
            </a:r>
            <a:r>
              <a:rPr lang="ru-RU" sz="16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коронавируса</a:t>
            </a: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Информирование население: туроператоров, </a:t>
            </a:r>
            <a:r>
              <a:rPr lang="ru-RU" sz="16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турагентов</a:t>
            </a: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и туристов о возможных рисках.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Оснащение медицинских организаций, обеспечение лекарственными препаратами.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96685" y="1219803"/>
            <a:ext cx="8105102" cy="730080"/>
            <a:chOff x="0" y="194"/>
            <a:chExt cx="8507288" cy="73008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94"/>
              <a:ext cx="8507288" cy="7300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5640" y="35834"/>
              <a:ext cx="8436008" cy="658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 в отношения источника инфекции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24114" y="2427734"/>
            <a:ext cx="8206702" cy="730080"/>
            <a:chOff x="0" y="1921041"/>
            <a:chExt cx="8507288" cy="73008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1921041"/>
              <a:ext cx="8507288" cy="7300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80551" y="1956681"/>
              <a:ext cx="8291097" cy="658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Мероприятия, направленные на механизм передачи возбудителя инфекции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53143" y="3708237"/>
            <a:ext cx="8202824" cy="684382"/>
            <a:chOff x="0" y="64390"/>
            <a:chExt cx="8676456" cy="68438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64390"/>
              <a:ext cx="8676456" cy="55165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26930" y="250977"/>
              <a:ext cx="8622596" cy="4977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Мероприятия, направленные на восприимчивый контингент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696685" y="740831"/>
            <a:ext cx="8105102" cy="730080"/>
            <a:chOff x="0" y="194"/>
            <a:chExt cx="8507288" cy="73008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94"/>
              <a:ext cx="8507288" cy="7300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5640" y="35834"/>
              <a:ext cx="8436008" cy="658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 в отношения источника инфекции</a:t>
              </a: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704549" y="1652978"/>
            <a:ext cx="81346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FontTx/>
              <a:buChar char="-"/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изоляция больных в </a:t>
            </a:r>
            <a:r>
              <a:rPr lang="ru-RU" sz="18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боксированные</a:t>
            </a: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помещения/палаты инфекционного стационара;</a:t>
            </a:r>
          </a:p>
          <a:p>
            <a:pPr lvl="0">
              <a:lnSpc>
                <a:spcPct val="150000"/>
              </a:lnSpc>
              <a:buFontTx/>
              <a:buChar char="-"/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использование масок у больных, которые должны сменяться каждые 2 часа,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-транспортировка больных специальным транспортом,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-соблюдение больными кашлевой гигиены,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-использование одноразового медицинского инструментария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-допуск на работу после медицинского наблюдения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grpSp>
        <p:nvGrpSpPr>
          <p:cNvPr id="4" name="Группа 7"/>
          <p:cNvGrpSpPr/>
          <p:nvPr/>
        </p:nvGrpSpPr>
        <p:grpSpPr>
          <a:xfrm>
            <a:off x="595085" y="831163"/>
            <a:ext cx="8206702" cy="730080"/>
            <a:chOff x="0" y="1921041"/>
            <a:chExt cx="8507288" cy="73008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1921041"/>
              <a:ext cx="8507288" cy="7300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80551" y="1956681"/>
              <a:ext cx="8291097" cy="658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Мероприятия, направленные на механизм передачи возбудителя инфекции</a:t>
              </a:r>
            </a:p>
          </p:txBody>
        </p:sp>
      </p:grpSp>
      <p:sp>
        <p:nvSpPr>
          <p:cNvPr id="13" name="Скругленный прямоугольник 4"/>
          <p:cNvSpPr/>
          <p:nvPr/>
        </p:nvSpPr>
        <p:spPr>
          <a:xfrm>
            <a:off x="678603" y="3894824"/>
            <a:ext cx="8151904" cy="4977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восприимчивый контингент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85372" y="1851789"/>
            <a:ext cx="7692570" cy="2534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мытье рук,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-использование медицинских масок,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-использование спецодежды для медработников,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-проведение дезинфекционных мероприятий,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-обеспечение обеззараживания воздуха,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-утилизация  медицинских отходов</a:t>
            </a:r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grpSp>
        <p:nvGrpSpPr>
          <p:cNvPr id="5" name="Группа 10"/>
          <p:cNvGrpSpPr/>
          <p:nvPr/>
        </p:nvGrpSpPr>
        <p:grpSpPr>
          <a:xfrm>
            <a:off x="566057" y="783772"/>
            <a:ext cx="8202824" cy="783772"/>
            <a:chOff x="0" y="64390"/>
            <a:chExt cx="8676456" cy="68438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64390"/>
              <a:ext cx="8676456" cy="55165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26930" y="250977"/>
              <a:ext cx="8622596" cy="4977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Мероприятия, направленные на восприимчивый контингент</a:t>
              </a: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28914" y="9352642"/>
            <a:ext cx="8215086" cy="303344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Прямоугольник 16"/>
          <p:cNvSpPr/>
          <p:nvPr/>
        </p:nvSpPr>
        <p:spPr>
          <a:xfrm>
            <a:off x="667657" y="1438459"/>
            <a:ext cx="82005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1" indent="-171450" algn="just" defTabSz="800100">
              <a:lnSpc>
                <a:spcPct val="150000"/>
              </a:lnSpc>
              <a:spcBef>
                <a:spcPct val="0"/>
              </a:spcBef>
            </a:pPr>
            <a:r>
              <a:rPr lang="ru-RU" sz="1600" b="1" dirty="0"/>
              <a:t>- </a:t>
            </a:r>
            <a:r>
              <a:rPr lang="ru-RU" sz="18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Элиминационная</a:t>
            </a: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терапия, представляющая собой орошение слизистой оболочки полости носа изотоническим раствором хлорида натрия и снижение числа вирусных, бактериальных возбудителей.</a:t>
            </a:r>
          </a:p>
          <a:p>
            <a:pPr marL="108000" lvl="1" indent="-171450" algn="just" defTabSz="800100">
              <a:lnSpc>
                <a:spcPct val="150000"/>
              </a:lnSpc>
              <a:spcBef>
                <a:spcPct val="0"/>
              </a:spcBef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использование лекарственных средств (мази) для местного применения, обладающих барьерными функциями. </a:t>
            </a:r>
          </a:p>
          <a:p>
            <a:pPr marL="108000" lvl="1" indent="-171450" algn="just" defTabSz="800100">
              <a:lnSpc>
                <a:spcPct val="150000"/>
              </a:lnSpc>
              <a:spcBef>
                <a:spcPct val="0"/>
              </a:spcBef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Своевременное обращение за медицинской помощью в случае появления симптомов острой респираторной инфекции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sp>
        <p:nvSpPr>
          <p:cNvPr id="13" name="Скругленный прямоугольник 4"/>
          <p:cNvSpPr/>
          <p:nvPr/>
        </p:nvSpPr>
        <p:spPr>
          <a:xfrm>
            <a:off x="678603" y="3894824"/>
            <a:ext cx="8151904" cy="4977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восприимчивый контингент</a:t>
            </a:r>
          </a:p>
        </p:txBody>
      </p:sp>
      <p:pic>
        <p:nvPicPr>
          <p:cNvPr id="1026" name="Picture 2" descr="C:\Users\Дима\YandexDisk\Скриншоты\2020-03-12_21-59-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141" y="595086"/>
            <a:ext cx="8244115" cy="436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776066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(ОБРАБОТКА РУК</a:t>
            </a:r>
            <a:r>
              <a:rPr kumimoji="0" lang="ru-RU" sz="16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)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pic>
        <p:nvPicPr>
          <p:cNvPr id="5122" name="Picture 2" descr="https://binele.ru/image/data/desinfek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100" y="2989943"/>
            <a:ext cx="4769757" cy="1868714"/>
          </a:xfrm>
          <a:prstGeom prst="rect">
            <a:avLst/>
          </a:prstGeom>
          <a:noFill/>
        </p:spPr>
      </p:pic>
      <p:pic>
        <p:nvPicPr>
          <p:cNvPr id="5124" name="Picture 4" descr="https://physio-shop.com/products/5474907561_800w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257" y="870857"/>
            <a:ext cx="1509486" cy="1973943"/>
          </a:xfrm>
          <a:prstGeom prst="rect">
            <a:avLst/>
          </a:prstGeom>
          <a:noFill/>
        </p:spPr>
      </p:pic>
      <p:pic>
        <p:nvPicPr>
          <p:cNvPr id="5126" name="Picture 6" descr="https://ru.all.biz/img/ru/catalog/70517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2557" y="2801255"/>
            <a:ext cx="2026758" cy="2124529"/>
          </a:xfrm>
          <a:prstGeom prst="rect">
            <a:avLst/>
          </a:prstGeom>
          <a:noFill/>
        </p:spPr>
      </p:pic>
      <p:pic>
        <p:nvPicPr>
          <p:cNvPr id="5128" name="Picture 8" descr="http://miroxleb.ru/images/miroxleb/forcatalog/dis-image0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93259" y="899886"/>
            <a:ext cx="2641598" cy="1979386"/>
          </a:xfrm>
          <a:prstGeom prst="rect">
            <a:avLst/>
          </a:prstGeom>
          <a:noFill/>
        </p:spPr>
      </p:pic>
      <p:pic>
        <p:nvPicPr>
          <p:cNvPr id="5130" name="Picture 10" descr="https://www.magnumvet.lv/files/product/000/001/848/large/3e78438462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67087" y="1001486"/>
            <a:ext cx="1886857" cy="1790246"/>
          </a:xfrm>
          <a:prstGeom prst="rect">
            <a:avLst/>
          </a:prstGeom>
          <a:noFill/>
        </p:spPr>
      </p:pic>
      <p:pic>
        <p:nvPicPr>
          <p:cNvPr id="5131" name="Picture 11" descr="C:\Users\Дима\YandexDisk\Скриншоты\2020-03-12_22-11-3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3886" y="1103086"/>
            <a:ext cx="1291771" cy="17453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sp>
        <p:nvSpPr>
          <p:cNvPr id="13" name="Скругленный прямоугольник 4"/>
          <p:cNvSpPr/>
          <p:nvPr/>
        </p:nvSpPr>
        <p:spPr>
          <a:xfrm>
            <a:off x="678603" y="3894824"/>
            <a:ext cx="8151904" cy="4977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восприимчивый контингент</a:t>
            </a:r>
          </a:p>
        </p:txBody>
      </p:sp>
      <p:pic>
        <p:nvPicPr>
          <p:cNvPr id="4097" name="Picture 1" descr="C:\Users\Дима\YandexDisk\Скриншоты\2020-03-12_22-14-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086" y="653143"/>
            <a:ext cx="8200571" cy="42962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879742" y="184200"/>
            <a:ext cx="4597133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СХЕМА СТРОЕНИЯ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0BB063-7420-41CA-B938-670B9C01FE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2886" r="9403" b="6091"/>
          <a:stretch/>
        </p:blipFill>
        <p:spPr>
          <a:xfrm>
            <a:off x="682171" y="1175657"/>
            <a:ext cx="3672115" cy="33368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57487" y="856343"/>
            <a:ext cx="428171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Сферические частицы диаметром 120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нм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Оболочка вириона содержит булавовидные отростки  (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S,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spike)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Белки оболочки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Мембранный белок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Нуклеокапсидный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белок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Геном +РНК длиной примерно 30000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нт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+РНК содержит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кэп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структуру и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полиА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последовательность.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776066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(ОБЕЗЗАРАЖИВАНИЕ ВОЗДУХА)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pic>
        <p:nvPicPr>
          <p:cNvPr id="2049" name="Picture 1" descr="C:\Users\Дима\YandexDisk\Скриншоты\2020-03-12_22-41-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229" y="885372"/>
            <a:ext cx="5845628" cy="3889828"/>
          </a:xfrm>
          <a:prstGeom prst="rect">
            <a:avLst/>
          </a:prstGeom>
          <a:noFill/>
        </p:spPr>
      </p:pic>
      <p:pic>
        <p:nvPicPr>
          <p:cNvPr id="2050" name="Picture 2" descr="C:\Users\Дима\YandexDisk\Скриншоты\2020-03-12_22-47-3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5886" y="841830"/>
            <a:ext cx="1887310" cy="38744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1022288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(КАЧЕСТВЕННАЯ УБОРКА С ПРИМЕНЕНИЕМ ДЕЗИНФЕКЦИОННЫХ СРЕДСТВ)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sp>
        <p:nvSpPr>
          <p:cNvPr id="13" name="Скругленный прямоугольник 4"/>
          <p:cNvSpPr/>
          <p:nvPr/>
        </p:nvSpPr>
        <p:spPr>
          <a:xfrm>
            <a:off x="678603" y="3894824"/>
            <a:ext cx="8151904" cy="4977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восприимчивый контингент</a:t>
            </a:r>
          </a:p>
        </p:txBody>
      </p:sp>
      <p:pic>
        <p:nvPicPr>
          <p:cNvPr id="3074" name="Picture 2" descr="https://sbagry.com/thumbs/2020_02_13/1682285_640x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043" y="1204686"/>
            <a:ext cx="4421415" cy="3468914"/>
          </a:xfrm>
          <a:prstGeom prst="rect">
            <a:avLst/>
          </a:prstGeom>
          <a:noFill/>
        </p:spPr>
      </p:pic>
      <p:pic>
        <p:nvPicPr>
          <p:cNvPr id="3075" name="Picture 3" descr="C:\Users\Дима\YandexDisk\Скриншоты\2020-03-12_23-02-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3448" y="1161143"/>
            <a:ext cx="3536723" cy="349794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62802" y="4728002"/>
            <a:ext cx="6810967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- 5 ДНЕВНЫЙ ЗАПАС ДЕЗИНФИЦИРУЮЩИХ СРЕДСТВ (ВИРУЛИЦИДНЫХ)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776066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(КОНТРОЛЬ ТЕМПЕРАТУРЫ ТЕЛА)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pic>
        <p:nvPicPr>
          <p:cNvPr id="32770" name="Picture 2" descr="https://sun9-33.userapi.com/c205516/v205516504/9f6e4/-MFEO2N7fx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470" y="1074057"/>
            <a:ext cx="3594101" cy="3468914"/>
          </a:xfrm>
          <a:prstGeom prst="rect">
            <a:avLst/>
          </a:prstGeom>
          <a:noFill/>
        </p:spPr>
      </p:pic>
      <p:pic>
        <p:nvPicPr>
          <p:cNvPr id="32772" name="Picture 4" descr="http://www.midag.ru/upload/medialibrary/1c8/1c871f18ae1de63d9092138a524025b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0172" y="1146629"/>
            <a:ext cx="2656114" cy="3367314"/>
          </a:xfrm>
          <a:prstGeom prst="rect">
            <a:avLst/>
          </a:prstGeom>
          <a:noFill/>
        </p:spPr>
      </p:pic>
      <p:pic>
        <p:nvPicPr>
          <p:cNvPr id="32774" name="Picture 6" descr="https://ae01.alicdn.com/kf/HTB1PHnsOZfpK1RjSZFOq6y6nFXaG/2019-newest-CE-Approval-non-contact-medical-thermometer-8806C-Body-Infrared-Thermometer-forehead-medical-thermomete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9144" y="1030512"/>
            <a:ext cx="1828800" cy="3541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206324"/>
          <a:ext cx="9144000" cy="6673799"/>
          <a:chOff x="0" y="206324"/>
          <a:chExt cx="9144000" cy="6673799"/>
        </a:xfrm>
      </p:grpSpPr>
      <p:pic>
        <p:nvPicPr>
          <p:cNvPr id="6146" name="Picture 2" descr="F:\КОЛЛЕГИЯ_ЗАСТАВКА\РЭХМЭ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3367" y="1775224"/>
            <a:ext cx="4730096" cy="1463278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0" y="0"/>
            <a:ext cx="480812" cy="5143500"/>
            <a:chOff x="0" y="0"/>
            <a:chExt cx="480812" cy="51435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330558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Picture 3" descr="H:\DOWNLOADS2\RT_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0778" y="12878"/>
              <a:ext cx="350034" cy="5125511"/>
            </a:xfrm>
            <a:prstGeom prst="rect">
              <a:avLst/>
            </a:prstGeom>
            <a:noFill/>
          </p:spPr>
        </p:pic>
      </p:grpSp>
      <p:grpSp>
        <p:nvGrpSpPr>
          <p:cNvPr id="6" name="Группа 5"/>
          <p:cNvGrpSpPr/>
          <p:nvPr/>
        </p:nvGrpSpPr>
        <p:grpSpPr>
          <a:xfrm>
            <a:off x="2378299" y="8586"/>
            <a:ext cx="6735650" cy="718558"/>
            <a:chOff x="2378299" y="8586"/>
            <a:chExt cx="6735650" cy="71855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378299" y="8586"/>
              <a:ext cx="6735650" cy="718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2" descr="H:\_SEND_\100ТАССР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00678" y="94487"/>
              <a:ext cx="895750" cy="540574"/>
            </a:xfrm>
            <a:prstGeom prst="rect">
              <a:avLst/>
            </a:prstGeom>
            <a:noFill/>
          </p:spPr>
        </p:pic>
        <p:pic>
          <p:nvPicPr>
            <p:cNvPr id="9" name="Picture 2" descr="F:\КОЛЛЕГИЯ_ЗАСТАВКА\RT_MZ_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768733" y="115862"/>
              <a:ext cx="1404685" cy="52623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492268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9"/>
          <p:cNvSpPr txBox="1">
            <a:spLocks/>
          </p:cNvSpPr>
          <p:nvPr/>
        </p:nvSpPr>
        <p:spPr>
          <a:xfrm>
            <a:off x="611970" y="264377"/>
            <a:ext cx="4368533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</a:t>
            </a: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ПРОИСХОЖДЕНИЕ И КЛАССИФИКАЦИЯ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913446"/>
              </p:ext>
            </p:extLst>
          </p:nvPr>
        </p:nvGraphicFramePr>
        <p:xfrm>
          <a:off x="740228" y="725714"/>
          <a:ext cx="8113486" cy="3091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080569309"/>
              </p:ext>
            </p:extLst>
          </p:nvPr>
        </p:nvGraphicFramePr>
        <p:xfrm>
          <a:off x="827584" y="3651870"/>
          <a:ext cx="7992888" cy="1253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06354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"/>
          <p:cNvSpPr txBox="1">
            <a:spLocks/>
          </p:cNvSpPr>
          <p:nvPr/>
        </p:nvSpPr>
        <p:spPr>
          <a:xfrm>
            <a:off x="778141" y="106326"/>
            <a:ext cx="4867915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ГЕОГРАФИЯ РАСПРО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ТРАНЕНИЯ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COVID-2019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</p:txBody>
      </p:sp>
      <p:pic>
        <p:nvPicPr>
          <p:cNvPr id="6" name="Picture 1" descr="C:\Users\Дима\YandexDisk\Скриншоты\2020-03-12_20-18-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570" y="510856"/>
            <a:ext cx="8287659" cy="42484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85349" y="4774168"/>
            <a:ext cx="1744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(на </a:t>
            </a:r>
            <a:r>
              <a:rPr lang="en-US" dirty="0"/>
              <a:t>12</a:t>
            </a:r>
            <a:r>
              <a:rPr lang="ru-RU" dirty="0"/>
              <a:t>.0</a:t>
            </a:r>
            <a:r>
              <a:rPr lang="en-US" dirty="0"/>
              <a:t>3</a:t>
            </a:r>
            <a:r>
              <a:rPr lang="ru-RU" dirty="0"/>
              <a:t>.2020г)</a:t>
            </a:r>
          </a:p>
        </p:txBody>
      </p:sp>
    </p:spTree>
    <p:extLst>
      <p:ext uri="{BB962C8B-B14F-4D97-AF65-F5344CB8AC3E}">
        <p14:creationId xmlns:p14="http://schemas.microsoft.com/office/powerpoint/2010/main" val="2167574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"/>
          <p:cNvSpPr txBox="1">
            <a:spLocks/>
          </p:cNvSpPr>
          <p:nvPr/>
        </p:nvSpPr>
        <p:spPr>
          <a:xfrm>
            <a:off x="778141" y="106326"/>
            <a:ext cx="4867915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ГЕОГРАФИЯ РАСПРО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ТРАНЕНИЯ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COVID-2019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5349" y="4774168"/>
            <a:ext cx="1744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(на </a:t>
            </a:r>
            <a:r>
              <a:rPr lang="en-US" dirty="0"/>
              <a:t>12</a:t>
            </a:r>
            <a:r>
              <a:rPr lang="ru-RU" dirty="0"/>
              <a:t>.0</a:t>
            </a:r>
            <a:r>
              <a:rPr lang="en-US" dirty="0"/>
              <a:t>3</a:t>
            </a:r>
            <a:r>
              <a:rPr lang="ru-RU" dirty="0"/>
              <a:t>.2020г)</a:t>
            </a:r>
          </a:p>
        </p:txBody>
      </p:sp>
      <p:pic>
        <p:nvPicPr>
          <p:cNvPr id="5" name="Picture 2" descr="C:\Users\Дима\YandexDisk\Скриншоты\2020-03-12_20-25-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085" y="667657"/>
            <a:ext cx="8287657" cy="40930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7574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879742" y="184200"/>
            <a:ext cx="4597133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ЭПИДЕМИЧЕСКАЯ ДИНАМИКА ЕЖЕДНЕВНОГО ВЫЯВЛЕНИЯ БОЛЬНЫХ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172" y="813966"/>
            <a:ext cx="8195794" cy="367240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1398" y="4673933"/>
            <a:ext cx="2304256" cy="216024"/>
          </a:xfrm>
          <a:prstGeom prst="rect">
            <a:avLst/>
          </a:prstGeom>
        </p:spPr>
        <p:txBody>
          <a:bodyPr>
            <a:normAutofit fontScale="600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12.02.2020г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2967" y="4659982"/>
            <a:ext cx="17508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851025" algn="l"/>
              </a:tabLst>
            </a:pPr>
            <a:r>
              <a:rPr lang="ru-RU" altLang="ja-JP" sz="1000" dirty="0">
                <a:latin typeface="Arial" pitchFamily="34" charset="0"/>
                <a:ea typeface="PMingLiU-ExtB" pitchFamily="18" charset="-120"/>
                <a:cs typeface="Arial" pitchFamily="34" charset="0"/>
              </a:rPr>
              <a:t>(логарифмическая шкала)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0192" y="3705876"/>
            <a:ext cx="2555776" cy="1437624"/>
          </a:xfrm>
          <a:prstGeom prst="rect">
            <a:avLst/>
          </a:prstGeom>
          <a:effectLst>
            <a:reflection endPos="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3" name="object 9"/>
          <p:cNvSpPr txBox="1">
            <a:spLocks/>
          </p:cNvSpPr>
          <p:nvPr/>
        </p:nvSpPr>
        <p:spPr>
          <a:xfrm>
            <a:off x="879742" y="184200"/>
            <a:ext cx="4597133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ЭПИДЕМИОЛОГИЧЕСКАЯ ХАРАКТЕРИСТИКА</a:t>
            </a:r>
          </a:p>
        </p:txBody>
      </p:sp>
      <p:graphicFrame>
        <p:nvGraphicFramePr>
          <p:cNvPr id="8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2427172"/>
              </p:ext>
            </p:extLst>
          </p:nvPr>
        </p:nvGraphicFramePr>
        <p:xfrm>
          <a:off x="667657" y="855255"/>
          <a:ext cx="4152212" cy="3687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7841835"/>
              </p:ext>
            </p:extLst>
          </p:nvPr>
        </p:nvGraphicFramePr>
        <p:xfrm>
          <a:off x="4920342" y="798286"/>
          <a:ext cx="3647593" cy="3789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879742" y="184200"/>
            <a:ext cx="4597133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КЛИНИЧЕСКИЕ ОСОБЕННОСТИ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98129270"/>
              </p:ext>
            </p:extLst>
          </p:nvPr>
        </p:nvGraphicFramePr>
        <p:xfrm>
          <a:off x="653142" y="923882"/>
          <a:ext cx="4122058" cy="3865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72317846"/>
              </p:ext>
            </p:extLst>
          </p:nvPr>
        </p:nvGraphicFramePr>
        <p:xfrm>
          <a:off x="4630057" y="979579"/>
          <a:ext cx="4194629" cy="3824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ДИАГНОСТИКА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3397" y="763988"/>
            <a:ext cx="78013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Жалобы и данные осмотра: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Наличие клинических признаков инфекции, вызванной 2019-nCoV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6940" y="1681794"/>
            <a:ext cx="83383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Данные эпидемиологического анамнеза: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Наличие в эпидемиологическом анамнезе данных о поездках на эндемичные территории в течение инкубационного периода (14 дней) или контакте с людьми, которые выезжали на эндемичные территории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7784" y="3108546"/>
            <a:ext cx="83975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Лабораторная диагностика: </a:t>
            </a:r>
          </a:p>
          <a:p>
            <a:r>
              <a:rPr lang="ru-RU" sz="1800" u="sng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ФБУН Государственный научный центр вирусологии и биотехнологии «Вектор» Роспотребнадзора*: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набор реагентов для выявления РНК вируса методом ПЦР 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продолжительность исследования 2-4 часа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материал для исследования – мазок из глотки, при наличии – мокрота или аспират из дыхательных путей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17442</TotalTime>
  <Words>797</Words>
  <Application>Microsoft Office PowerPoint</Application>
  <PresentationFormat>Экран (16:9)</PresentationFormat>
  <Paragraphs>136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Кучекаева Д.С.</dc:creator>
  <cp:lastModifiedBy>Неизвестный пользователь</cp:lastModifiedBy>
  <cp:revision>477</cp:revision>
  <cp:lastPrinted>2019-07-30T06:14:16Z</cp:lastPrinted>
  <dcterms:created xsi:type="dcterms:W3CDTF">2018-11-22T04:48:24Z</dcterms:created>
  <dcterms:modified xsi:type="dcterms:W3CDTF">2020-03-13T11:48:15Z</dcterms:modified>
</cp:coreProperties>
</file>