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1" r:id="rId4"/>
    <p:sldId id="256" r:id="rId5"/>
    <p:sldId id="262" r:id="rId6"/>
    <p:sldId id="257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XTreme.ws\Desktop\&#1084;&#1072;&#1088;&#1090;%20&#1074;%20&#1083;&#1077;&#1089;&#1091;\02855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all-astrology.ru/wp-content/uploads/Knya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56253" y="2967335"/>
            <a:ext cx="3831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Март в лесу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fs00.infourok.ru/images/doc/204/232441/640/img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507" y="188640"/>
            <a:ext cx="8760973" cy="6570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mir-animashki.com/_ph/61/71881539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" name="0285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.reactor.cc/pics/post/%D0%B3%D0%B8%D1%84%D0%BA%D0%B8-%D0%B4%D1%8F%D1%82%D0%B5%D0%BB-6284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04664"/>
            <a:ext cx="4402460" cy="6286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-8.photosight.ru/df7/4607195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stihi.ru/pics/2016/11/14/888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8654823" cy="5764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photographers.ua/thumbnails/pictures/1330/800x_dyat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</Words>
  <Application>Microsoft Office PowerPoint</Application>
  <PresentationFormat>Экран (4:3)</PresentationFormat>
  <Paragraphs>1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Mays</dc:creator>
  <cp:lastModifiedBy>XTreme.ws</cp:lastModifiedBy>
  <cp:revision>5</cp:revision>
  <dcterms:created xsi:type="dcterms:W3CDTF">2018-04-17T16:03:40Z</dcterms:created>
  <dcterms:modified xsi:type="dcterms:W3CDTF">2018-04-17T16:44:51Z</dcterms:modified>
</cp:coreProperties>
</file>