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10" r:id="rId1"/>
  </p:sldMasterIdLst>
  <p:notesMasterIdLst>
    <p:notesMasterId r:id="rId17"/>
  </p:notesMasterIdLst>
  <p:sldIdLst>
    <p:sldId id="261" r:id="rId2"/>
    <p:sldId id="257" r:id="rId3"/>
    <p:sldId id="258" r:id="rId4"/>
    <p:sldId id="267" r:id="rId5"/>
    <p:sldId id="259" r:id="rId6"/>
    <p:sldId id="260" r:id="rId7"/>
    <p:sldId id="262" r:id="rId8"/>
    <p:sldId id="263" r:id="rId9"/>
    <p:sldId id="264" r:id="rId10"/>
    <p:sldId id="265" r:id="rId11"/>
    <p:sldId id="266" r:id="rId12"/>
    <p:sldId id="268" r:id="rId13"/>
    <p:sldId id="269" r:id="rId14"/>
    <p:sldId id="270" r:id="rId15"/>
    <p:sldId id="271" r:id="rId1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5" d="100"/>
          <a:sy n="85" d="100"/>
        </p:scale>
        <p:origin x="115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BA309ADB-D5CE-4E4B-A87A-220C895CFC0C}" type="datetimeFigureOut">
              <a:rPr lang="ru-RU"/>
              <a:pPr>
                <a:defRPr/>
              </a:pPr>
              <a:t>17.05.2020</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D0F40EE7-F897-45B3-A317-3DFA8A791094}"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Образ слайда 1"/>
          <p:cNvSpPr>
            <a:spLocks noGrp="1" noRot="1" noChangeAspect="1"/>
          </p:cNvSpPr>
          <p:nvPr>
            <p:ph type="sldImg"/>
          </p:nvPr>
        </p:nvSpPr>
        <p:spPr bwMode="auto">
          <a:noFill/>
          <a:ln>
            <a:solidFill>
              <a:srgbClr val="000000"/>
            </a:solidFill>
            <a:miter lim="800000"/>
            <a:headEnd/>
            <a:tailEnd/>
          </a:ln>
        </p:spPr>
      </p:sp>
      <p:sp>
        <p:nvSpPr>
          <p:cNvPr id="1536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a:p>
        </p:txBody>
      </p:sp>
      <p:sp>
        <p:nvSpPr>
          <p:cNvPr id="1536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3DCC93-D319-4D6D-B956-1479A82201C2}" type="slidenum">
              <a:rPr lang="ru-RU" smtClean="0">
                <a:cs typeface="Arial" charset="0"/>
              </a:rPr>
              <a:pPr fontAlgn="base">
                <a:spcBef>
                  <a:spcPct val="0"/>
                </a:spcBef>
                <a:spcAft>
                  <a:spcPct val="0"/>
                </a:spcAft>
              </a:pPr>
              <a:t>1</a:t>
            </a:fld>
            <a:endParaRPr lang="ru-RU">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Образ слайда 1"/>
          <p:cNvSpPr>
            <a:spLocks noGrp="1" noRot="1" noChangeAspect="1"/>
          </p:cNvSpPr>
          <p:nvPr>
            <p:ph type="sldImg"/>
          </p:nvPr>
        </p:nvSpPr>
        <p:spPr bwMode="auto">
          <a:noFill/>
          <a:ln>
            <a:solidFill>
              <a:srgbClr val="000000"/>
            </a:solidFill>
            <a:miter lim="800000"/>
            <a:headEnd/>
            <a:tailEnd/>
          </a:ln>
        </p:spPr>
      </p:sp>
      <p:sp>
        <p:nvSpPr>
          <p:cNvPr id="3379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a:p>
        </p:txBody>
      </p:sp>
      <p:sp>
        <p:nvSpPr>
          <p:cNvPr id="3379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ACF6AD4-8F80-43EA-BB61-B0398AD30050}" type="slidenum">
              <a:rPr lang="ru-RU" smtClean="0">
                <a:cs typeface="Arial" charset="0"/>
              </a:rPr>
              <a:pPr fontAlgn="base">
                <a:spcBef>
                  <a:spcPct val="0"/>
                </a:spcBef>
                <a:spcAft>
                  <a:spcPct val="0"/>
                </a:spcAft>
              </a:pPr>
              <a:t>10</a:t>
            </a:fld>
            <a:endParaRPr lang="ru-RU">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Образ слайда 1"/>
          <p:cNvSpPr>
            <a:spLocks noGrp="1" noRot="1" noChangeAspect="1"/>
          </p:cNvSpPr>
          <p:nvPr>
            <p:ph type="sldImg"/>
          </p:nvPr>
        </p:nvSpPr>
        <p:spPr bwMode="auto">
          <a:noFill/>
          <a:ln>
            <a:solidFill>
              <a:srgbClr val="000000"/>
            </a:solidFill>
            <a:miter lim="800000"/>
            <a:headEnd/>
            <a:tailEnd/>
          </a:ln>
        </p:spPr>
      </p:sp>
      <p:sp>
        <p:nvSpPr>
          <p:cNvPr id="3584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a:p>
        </p:txBody>
      </p:sp>
      <p:sp>
        <p:nvSpPr>
          <p:cNvPr id="3584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C9BBDCA-2F3E-440D-98EB-400CC97EFED8}" type="slidenum">
              <a:rPr lang="ru-RU" smtClean="0">
                <a:cs typeface="Arial" charset="0"/>
              </a:rPr>
              <a:pPr fontAlgn="base">
                <a:spcBef>
                  <a:spcPct val="0"/>
                </a:spcBef>
                <a:spcAft>
                  <a:spcPct val="0"/>
                </a:spcAft>
              </a:pPr>
              <a:t>11</a:t>
            </a:fld>
            <a:endParaRPr lang="ru-RU">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Образ слайда 1"/>
          <p:cNvSpPr>
            <a:spLocks noGrp="1" noRot="1" noChangeAspect="1"/>
          </p:cNvSpPr>
          <p:nvPr>
            <p:ph type="sldImg"/>
          </p:nvPr>
        </p:nvSpPr>
        <p:spPr bwMode="auto">
          <a:noFill/>
          <a:ln>
            <a:solidFill>
              <a:srgbClr val="000000"/>
            </a:solidFill>
            <a:miter lim="800000"/>
            <a:headEnd/>
            <a:tailEnd/>
          </a:ln>
        </p:spPr>
      </p:sp>
      <p:sp>
        <p:nvSpPr>
          <p:cNvPr id="3789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a:p>
        </p:txBody>
      </p:sp>
      <p:sp>
        <p:nvSpPr>
          <p:cNvPr id="3789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B0BE880-6B25-461C-9640-B5E6F9A97340}" type="slidenum">
              <a:rPr lang="ru-RU" smtClean="0">
                <a:cs typeface="Arial" charset="0"/>
              </a:rPr>
              <a:pPr fontAlgn="base">
                <a:spcBef>
                  <a:spcPct val="0"/>
                </a:spcBef>
                <a:spcAft>
                  <a:spcPct val="0"/>
                </a:spcAft>
              </a:pPr>
              <a:t>12</a:t>
            </a:fld>
            <a:endParaRPr lang="ru-RU">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Образ слайда 1"/>
          <p:cNvSpPr>
            <a:spLocks noGrp="1" noRot="1" noChangeAspect="1"/>
          </p:cNvSpPr>
          <p:nvPr>
            <p:ph type="sldImg"/>
          </p:nvPr>
        </p:nvSpPr>
        <p:spPr bwMode="auto">
          <a:noFill/>
          <a:ln>
            <a:solidFill>
              <a:srgbClr val="000000"/>
            </a:solidFill>
            <a:miter lim="800000"/>
            <a:headEnd/>
            <a:tailEnd/>
          </a:ln>
        </p:spPr>
      </p:sp>
      <p:sp>
        <p:nvSpPr>
          <p:cNvPr id="3993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a:p>
        </p:txBody>
      </p:sp>
      <p:sp>
        <p:nvSpPr>
          <p:cNvPr id="3993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8DE26EC-3867-423F-8AA3-FA169D0A60E7}" type="slidenum">
              <a:rPr lang="ru-RU" smtClean="0">
                <a:cs typeface="Arial" charset="0"/>
              </a:rPr>
              <a:pPr fontAlgn="base">
                <a:spcBef>
                  <a:spcPct val="0"/>
                </a:spcBef>
                <a:spcAft>
                  <a:spcPct val="0"/>
                </a:spcAft>
              </a:pPr>
              <a:t>13</a:t>
            </a:fld>
            <a:endParaRPr lang="ru-RU">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Образ слайда 1"/>
          <p:cNvSpPr>
            <a:spLocks noGrp="1" noRot="1" noChangeAspect="1"/>
          </p:cNvSpPr>
          <p:nvPr>
            <p:ph type="sldImg"/>
          </p:nvPr>
        </p:nvSpPr>
        <p:spPr bwMode="auto">
          <a:noFill/>
          <a:ln>
            <a:solidFill>
              <a:srgbClr val="000000"/>
            </a:solidFill>
            <a:miter lim="800000"/>
            <a:headEnd/>
            <a:tailEnd/>
          </a:ln>
        </p:spPr>
      </p:sp>
      <p:sp>
        <p:nvSpPr>
          <p:cNvPr id="4198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a:p>
        </p:txBody>
      </p:sp>
      <p:sp>
        <p:nvSpPr>
          <p:cNvPr id="41987"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9F10252-1E63-4981-B61E-AAFA56B01669}" type="slidenum">
              <a:rPr lang="ru-RU" smtClean="0">
                <a:cs typeface="Arial" charset="0"/>
              </a:rPr>
              <a:pPr fontAlgn="base">
                <a:spcBef>
                  <a:spcPct val="0"/>
                </a:spcBef>
                <a:spcAft>
                  <a:spcPct val="0"/>
                </a:spcAft>
              </a:pPr>
              <a:t>14</a:t>
            </a:fld>
            <a:endParaRPr lang="ru-RU">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Образ слайда 1"/>
          <p:cNvSpPr>
            <a:spLocks noGrp="1" noRot="1" noChangeAspect="1"/>
          </p:cNvSpPr>
          <p:nvPr>
            <p:ph type="sldImg"/>
          </p:nvPr>
        </p:nvSpPr>
        <p:spPr bwMode="auto">
          <a:noFill/>
          <a:ln>
            <a:solidFill>
              <a:srgbClr val="000000"/>
            </a:solidFill>
            <a:miter lim="800000"/>
            <a:headEnd/>
            <a:tailEnd/>
          </a:ln>
        </p:spPr>
      </p:sp>
      <p:sp>
        <p:nvSpPr>
          <p:cNvPr id="4403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a:p>
        </p:txBody>
      </p:sp>
      <p:sp>
        <p:nvSpPr>
          <p:cNvPr id="4403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F2206ED-AEBA-4AE6-9329-1D37A6C738E6}" type="slidenum">
              <a:rPr lang="ru-RU" smtClean="0">
                <a:cs typeface="Arial" charset="0"/>
              </a:rPr>
              <a:pPr fontAlgn="base">
                <a:spcBef>
                  <a:spcPct val="0"/>
                </a:spcBef>
                <a:spcAft>
                  <a:spcPct val="0"/>
                </a:spcAft>
              </a:pPr>
              <a:t>15</a:t>
            </a:fld>
            <a:endParaRPr lang="ru-RU">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Образ слайда 1"/>
          <p:cNvSpPr>
            <a:spLocks noGrp="1" noRot="1" noChangeAspect="1"/>
          </p:cNvSpPr>
          <p:nvPr>
            <p:ph type="sldImg"/>
          </p:nvPr>
        </p:nvSpPr>
        <p:spPr bwMode="auto">
          <a:noFill/>
          <a:ln>
            <a:solidFill>
              <a:srgbClr val="000000"/>
            </a:solidFill>
            <a:miter lim="800000"/>
            <a:headEnd/>
            <a:tailEnd/>
          </a:ln>
        </p:spPr>
      </p:sp>
      <p:sp>
        <p:nvSpPr>
          <p:cNvPr id="1741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a:p>
        </p:txBody>
      </p:sp>
      <p:sp>
        <p:nvSpPr>
          <p:cNvPr id="1741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CDB7450-2CDF-4676-8E40-BAC252DD536F}" type="slidenum">
              <a:rPr lang="ru-RU" smtClean="0">
                <a:cs typeface="Arial" charset="0"/>
              </a:rPr>
              <a:pPr fontAlgn="base">
                <a:spcBef>
                  <a:spcPct val="0"/>
                </a:spcBef>
                <a:spcAft>
                  <a:spcPct val="0"/>
                </a:spcAft>
              </a:pPr>
              <a:t>2</a:t>
            </a:fld>
            <a:endParaRPr lang="ru-RU">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Образ слайда 1"/>
          <p:cNvSpPr>
            <a:spLocks noGrp="1" noRot="1" noChangeAspect="1"/>
          </p:cNvSpPr>
          <p:nvPr>
            <p:ph type="sldImg"/>
          </p:nvPr>
        </p:nvSpPr>
        <p:spPr bwMode="auto">
          <a:noFill/>
          <a:ln>
            <a:solidFill>
              <a:srgbClr val="000000"/>
            </a:solidFill>
            <a:miter lim="800000"/>
            <a:headEnd/>
            <a:tailEnd/>
          </a:ln>
        </p:spPr>
      </p:sp>
      <p:sp>
        <p:nvSpPr>
          <p:cNvPr id="1945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a:p>
        </p:txBody>
      </p:sp>
      <p:sp>
        <p:nvSpPr>
          <p:cNvPr id="1945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7F25151-7F8E-4078-BAD8-96FCC5E024F8}" type="slidenum">
              <a:rPr lang="ru-RU" smtClean="0">
                <a:cs typeface="Arial" charset="0"/>
              </a:rPr>
              <a:pPr fontAlgn="base">
                <a:spcBef>
                  <a:spcPct val="0"/>
                </a:spcBef>
                <a:spcAft>
                  <a:spcPct val="0"/>
                </a:spcAft>
              </a:pPr>
              <a:t>3</a:t>
            </a:fld>
            <a:endParaRPr lang="ru-RU">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Образ слайда 1"/>
          <p:cNvSpPr>
            <a:spLocks noGrp="1" noRot="1" noChangeAspect="1"/>
          </p:cNvSpPr>
          <p:nvPr>
            <p:ph type="sldImg"/>
          </p:nvPr>
        </p:nvSpPr>
        <p:spPr bwMode="auto">
          <a:noFill/>
          <a:ln>
            <a:solidFill>
              <a:srgbClr val="000000"/>
            </a:solidFill>
            <a:miter lim="800000"/>
            <a:headEnd/>
            <a:tailEnd/>
          </a:ln>
        </p:spPr>
      </p:sp>
      <p:sp>
        <p:nvSpPr>
          <p:cNvPr id="2150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a:p>
        </p:txBody>
      </p:sp>
      <p:sp>
        <p:nvSpPr>
          <p:cNvPr id="21507"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1E2270-39F1-4BA1-A173-64128956FE9E}" type="slidenum">
              <a:rPr lang="ru-RU" smtClean="0">
                <a:cs typeface="Arial" charset="0"/>
              </a:rPr>
              <a:pPr fontAlgn="base">
                <a:spcBef>
                  <a:spcPct val="0"/>
                </a:spcBef>
                <a:spcAft>
                  <a:spcPct val="0"/>
                </a:spcAft>
              </a:pPr>
              <a:t>4</a:t>
            </a:fld>
            <a:endParaRPr lang="ru-RU">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Образ слайда 1"/>
          <p:cNvSpPr>
            <a:spLocks noGrp="1" noRot="1" noChangeAspect="1"/>
          </p:cNvSpPr>
          <p:nvPr>
            <p:ph type="sldImg"/>
          </p:nvPr>
        </p:nvSpPr>
        <p:spPr bwMode="auto">
          <a:noFill/>
          <a:ln>
            <a:solidFill>
              <a:srgbClr val="000000"/>
            </a:solidFill>
            <a:miter lim="800000"/>
            <a:headEnd/>
            <a:tailEnd/>
          </a:ln>
        </p:spPr>
      </p:sp>
      <p:sp>
        <p:nvSpPr>
          <p:cNvPr id="2355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a:p>
        </p:txBody>
      </p:sp>
      <p:sp>
        <p:nvSpPr>
          <p:cNvPr id="2355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BCE2E29-92AB-444C-8FE8-3B185AA93770}" type="slidenum">
              <a:rPr lang="ru-RU" smtClean="0">
                <a:cs typeface="Arial" charset="0"/>
              </a:rPr>
              <a:pPr fontAlgn="base">
                <a:spcBef>
                  <a:spcPct val="0"/>
                </a:spcBef>
                <a:spcAft>
                  <a:spcPct val="0"/>
                </a:spcAft>
              </a:pPr>
              <a:t>5</a:t>
            </a:fld>
            <a:endParaRPr lang="ru-RU">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Образ слайда 1"/>
          <p:cNvSpPr>
            <a:spLocks noGrp="1" noRot="1" noChangeAspect="1"/>
          </p:cNvSpPr>
          <p:nvPr>
            <p:ph type="sldImg"/>
          </p:nvPr>
        </p:nvSpPr>
        <p:spPr bwMode="auto">
          <a:noFill/>
          <a:ln>
            <a:solidFill>
              <a:srgbClr val="000000"/>
            </a:solidFill>
            <a:miter lim="800000"/>
            <a:headEnd/>
            <a:tailEnd/>
          </a:ln>
        </p:spPr>
      </p:sp>
      <p:sp>
        <p:nvSpPr>
          <p:cNvPr id="2560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a:p>
        </p:txBody>
      </p:sp>
      <p:sp>
        <p:nvSpPr>
          <p:cNvPr id="2560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F09ECF-0542-4E77-BCDD-276F35581005}" type="slidenum">
              <a:rPr lang="ru-RU" smtClean="0">
                <a:cs typeface="Arial" charset="0"/>
              </a:rPr>
              <a:pPr fontAlgn="base">
                <a:spcBef>
                  <a:spcPct val="0"/>
                </a:spcBef>
                <a:spcAft>
                  <a:spcPct val="0"/>
                </a:spcAft>
              </a:pPr>
              <a:t>6</a:t>
            </a:fld>
            <a:endParaRPr lang="ru-RU">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Образ слайда 1"/>
          <p:cNvSpPr>
            <a:spLocks noGrp="1" noRot="1" noChangeAspect="1"/>
          </p:cNvSpPr>
          <p:nvPr>
            <p:ph type="sldImg"/>
          </p:nvPr>
        </p:nvSpPr>
        <p:spPr bwMode="auto">
          <a:noFill/>
          <a:ln>
            <a:solidFill>
              <a:srgbClr val="000000"/>
            </a:solidFill>
            <a:miter lim="800000"/>
            <a:headEnd/>
            <a:tailEnd/>
          </a:ln>
        </p:spPr>
      </p:sp>
      <p:sp>
        <p:nvSpPr>
          <p:cNvPr id="2765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a:p>
        </p:txBody>
      </p:sp>
      <p:sp>
        <p:nvSpPr>
          <p:cNvPr id="2765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C034F17-427D-44CA-AD91-259D9FF5A37C}" type="slidenum">
              <a:rPr lang="ru-RU" smtClean="0">
                <a:cs typeface="Arial" charset="0"/>
              </a:rPr>
              <a:pPr fontAlgn="base">
                <a:spcBef>
                  <a:spcPct val="0"/>
                </a:spcBef>
                <a:spcAft>
                  <a:spcPct val="0"/>
                </a:spcAft>
              </a:pPr>
              <a:t>7</a:t>
            </a:fld>
            <a:endParaRPr lang="ru-RU">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Образ слайда 1"/>
          <p:cNvSpPr>
            <a:spLocks noGrp="1" noRot="1" noChangeAspect="1"/>
          </p:cNvSpPr>
          <p:nvPr>
            <p:ph type="sldImg"/>
          </p:nvPr>
        </p:nvSpPr>
        <p:spPr bwMode="auto">
          <a:noFill/>
          <a:ln>
            <a:solidFill>
              <a:srgbClr val="000000"/>
            </a:solidFill>
            <a:miter lim="800000"/>
            <a:headEnd/>
            <a:tailEnd/>
          </a:ln>
        </p:spPr>
      </p:sp>
      <p:sp>
        <p:nvSpPr>
          <p:cNvPr id="2969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a:p>
        </p:txBody>
      </p:sp>
      <p:sp>
        <p:nvSpPr>
          <p:cNvPr id="2969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BCA79CD-4FA9-4696-B391-FD54F7C977D7}" type="slidenum">
              <a:rPr lang="ru-RU" smtClean="0">
                <a:cs typeface="Arial" charset="0"/>
              </a:rPr>
              <a:pPr fontAlgn="base">
                <a:spcBef>
                  <a:spcPct val="0"/>
                </a:spcBef>
                <a:spcAft>
                  <a:spcPct val="0"/>
                </a:spcAft>
              </a:pPr>
              <a:t>8</a:t>
            </a:fld>
            <a:endParaRPr lang="ru-RU">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Образ слайда 1"/>
          <p:cNvSpPr>
            <a:spLocks noGrp="1" noRot="1" noChangeAspect="1"/>
          </p:cNvSpPr>
          <p:nvPr>
            <p:ph type="sldImg"/>
          </p:nvPr>
        </p:nvSpPr>
        <p:spPr bwMode="auto">
          <a:noFill/>
          <a:ln>
            <a:solidFill>
              <a:srgbClr val="000000"/>
            </a:solidFill>
            <a:miter lim="800000"/>
            <a:headEnd/>
            <a:tailEnd/>
          </a:ln>
        </p:spPr>
      </p:sp>
      <p:sp>
        <p:nvSpPr>
          <p:cNvPr id="3174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a:p>
        </p:txBody>
      </p:sp>
      <p:sp>
        <p:nvSpPr>
          <p:cNvPr id="31747"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4779024-6A83-42BD-8FBB-548D891264C5}" type="slidenum">
              <a:rPr lang="ru-RU" smtClean="0">
                <a:cs typeface="Arial" charset="0"/>
              </a:rPr>
              <a:pPr fontAlgn="base">
                <a:spcBef>
                  <a:spcPct val="0"/>
                </a:spcBef>
                <a:spcAft>
                  <a:spcPct val="0"/>
                </a:spcAft>
              </a:pPr>
              <a:t>9</a:t>
            </a:fld>
            <a:endParaRPr lang="ru-RU">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dirty="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Образец подзаголовка</a:t>
            </a:r>
            <a:endParaRPr lang="en-US" dirty="0"/>
          </a:p>
        </p:txBody>
      </p:sp>
      <p:sp>
        <p:nvSpPr>
          <p:cNvPr id="4" name="Date Placeholder 3"/>
          <p:cNvSpPr>
            <a:spLocks noGrp="1"/>
          </p:cNvSpPr>
          <p:nvPr>
            <p:ph type="dt" sz="half" idx="10"/>
          </p:nvPr>
        </p:nvSpPr>
        <p:spPr/>
        <p:txBody>
          <a:bodyPr/>
          <a:lstStyle>
            <a:lvl1pPr>
              <a:defRPr/>
            </a:lvl1pPr>
          </a:lstStyle>
          <a:p>
            <a:pPr>
              <a:defRPr/>
            </a:pPr>
            <a:fld id="{EF25A531-A28F-4FDD-80BC-17EC3807D25F}" type="datetimeFigureOut">
              <a:rPr lang="en-US"/>
              <a:pPr>
                <a:defRPr/>
              </a:pPr>
              <a:t>5/17/2020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444322E-E76F-4C3E-A68C-650846F91FD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3AEF8778-1500-4400-92B2-2454A96155F9}" type="datetimeFigureOut">
              <a:rPr lang="en-US"/>
              <a:pPr>
                <a:defRPr/>
              </a:pPr>
              <a:t>5/17/2020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FACE1B8-12B9-41DA-B838-6AC87A72935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dirty="0"/>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8FDB616A-AB70-445B-B31F-95D91D02F9A5}" type="datetimeFigureOut">
              <a:rPr lang="en-US"/>
              <a:pPr>
                <a:defRPr/>
              </a:pPr>
              <a:t>5/17/2020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ECEDC30-A37E-4CFD-B8CA-A64506D76D8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t>Образец заголовка</a:t>
            </a:r>
            <a:endParaRPr lang="en-US" dirty="0"/>
          </a:p>
        </p:txBody>
      </p:sp>
      <p:sp>
        <p:nvSpPr>
          <p:cNvPr id="3" name="Content Placeholder 2"/>
          <p:cNvSpPr>
            <a:spLocks noGrp="1"/>
          </p:cNvSpPr>
          <p:nvPr>
            <p:ph idx="1"/>
          </p:nvPr>
        </p:nvSpPr>
        <p:spPr/>
        <p:txBody>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3407D993-1CEC-4629-81BF-26ABA616BDBF}" type="datetimeFigureOut">
              <a:rPr lang="en-US"/>
              <a:pPr>
                <a:defRPr/>
              </a:pPr>
              <a:t>5/17/2020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E4ABB64-49F5-4B2C-93A9-44E314201BD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dirty="0"/>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dirty="0"/>
              <a:t>Образец текста</a:t>
            </a:r>
          </a:p>
        </p:txBody>
      </p:sp>
      <p:sp>
        <p:nvSpPr>
          <p:cNvPr id="4" name="Date Placeholder 3"/>
          <p:cNvSpPr>
            <a:spLocks noGrp="1"/>
          </p:cNvSpPr>
          <p:nvPr>
            <p:ph type="dt" sz="half" idx="10"/>
          </p:nvPr>
        </p:nvSpPr>
        <p:spPr/>
        <p:txBody>
          <a:bodyPr/>
          <a:lstStyle>
            <a:lvl1pPr>
              <a:defRPr/>
            </a:lvl1pPr>
          </a:lstStyle>
          <a:p>
            <a:pPr>
              <a:defRPr/>
            </a:pPr>
            <a:fld id="{D58EBF07-8996-4681-91B3-88190E990B53}" type="datetimeFigureOut">
              <a:rPr lang="en-US"/>
              <a:pPr>
                <a:defRPr/>
              </a:pPr>
              <a:t>5/17/2020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A573915-BA40-416A-9340-CE7DB5D993E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78AF357F-65D0-418F-B469-FB45C142F7E1}" type="datetimeFigureOut">
              <a:rPr lang="en-US"/>
              <a:pPr>
                <a:defRPr/>
              </a:pPr>
              <a:t>5/17/2020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EDB6A1C-D0A0-49A9-B6D2-52D1C3EFB4F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dirty="0"/>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31CF2831-FD2E-436B-BFD0-82FC4A8193A0}" type="datetimeFigureOut">
              <a:rPr lang="en-US"/>
              <a:pPr>
                <a:defRPr/>
              </a:pPr>
              <a:t>5/17/2020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5CD2592-609F-4DAA-8B17-1C1B614AD32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043781B6-FED9-4E06-9AB5-B7E5082ACD18}" type="datetimeFigureOut">
              <a:rPr lang="en-US"/>
              <a:pPr>
                <a:defRPr/>
              </a:pPr>
              <a:t>5/17/2020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1144303-ACE6-48A1-ACC0-D5EAC3552EC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D9052D7-9FF5-48AC-8A7D-0D64901FEB77}" type="datetimeFigureOut">
              <a:rPr lang="en-US"/>
              <a:pPr>
                <a:defRPr/>
              </a:pPr>
              <a:t>5/17/2020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56F056E-3D6B-436E-900D-25D28EE18948}"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dirty="0"/>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dirty="0"/>
              <a:t>Образец текста</a:t>
            </a:r>
          </a:p>
        </p:txBody>
      </p:sp>
      <p:sp>
        <p:nvSpPr>
          <p:cNvPr id="5" name="Date Placeholder 3"/>
          <p:cNvSpPr>
            <a:spLocks noGrp="1"/>
          </p:cNvSpPr>
          <p:nvPr>
            <p:ph type="dt" sz="half" idx="10"/>
          </p:nvPr>
        </p:nvSpPr>
        <p:spPr/>
        <p:txBody>
          <a:bodyPr/>
          <a:lstStyle>
            <a:lvl1pPr>
              <a:defRPr/>
            </a:lvl1pPr>
          </a:lstStyle>
          <a:p>
            <a:pPr>
              <a:defRPr/>
            </a:pPr>
            <a:fld id="{992E2659-23A2-4D9E-80E9-6A47D0D0E10F}" type="datetimeFigureOut">
              <a:rPr lang="en-US"/>
              <a:pPr>
                <a:defRPr/>
              </a:pPr>
              <a:t>5/17/2020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0ED4DFD-0D63-43A3-B00C-BA26805F360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dirty="0"/>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dirty="0"/>
              <a:t>Вставка рисунка</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dirty="0"/>
              <a:t>Образец текста</a:t>
            </a:r>
          </a:p>
        </p:txBody>
      </p:sp>
      <p:sp>
        <p:nvSpPr>
          <p:cNvPr id="5" name="Date Placeholder 3"/>
          <p:cNvSpPr>
            <a:spLocks noGrp="1"/>
          </p:cNvSpPr>
          <p:nvPr>
            <p:ph type="dt" sz="half" idx="10"/>
          </p:nvPr>
        </p:nvSpPr>
        <p:spPr/>
        <p:txBody>
          <a:bodyPr/>
          <a:lstStyle>
            <a:lvl1pPr>
              <a:defRPr/>
            </a:lvl1pPr>
          </a:lstStyle>
          <a:p>
            <a:pPr>
              <a:defRPr/>
            </a:pPr>
            <a:fld id="{694175D3-1270-4A1E-92F1-FBED0B5E3A06}" type="datetimeFigureOut">
              <a:rPr lang="en-US"/>
              <a:pPr>
                <a:defRPr/>
              </a:pPr>
              <a:t>5/17/2020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0972E87-C905-4E3D-9B86-871DD6E2BFF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t>Образец заголовка</a:t>
            </a:r>
            <a:endParaRPr lang="en-US"/>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25B10CC3-0671-48C9-87CA-A57CDE2575BC}" type="datetimeFigureOut">
              <a:rPr lang="en-US"/>
              <a:pPr>
                <a:defRPr/>
              </a:pPr>
              <a:t>5/17/2020</a:t>
            </a:fld>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72778D2E-FEB4-4EAA-8D78-EEC0D92F74D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21" r:id="rId1"/>
    <p:sldLayoutId id="2147483820" r:id="rId2"/>
    <p:sldLayoutId id="2147483819" r:id="rId3"/>
    <p:sldLayoutId id="2147483818" r:id="rId4"/>
    <p:sldLayoutId id="2147483817" r:id="rId5"/>
    <p:sldLayoutId id="2147483816" r:id="rId6"/>
    <p:sldLayoutId id="2147483815" r:id="rId7"/>
    <p:sldLayoutId id="2147483814" r:id="rId8"/>
    <p:sldLayoutId id="2147483813" r:id="rId9"/>
    <p:sldLayoutId id="2147483812" r:id="rId10"/>
    <p:sldLayoutId id="2147483811"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ctrTitle"/>
          </p:nvPr>
        </p:nvSpPr>
        <p:spPr>
          <a:xfrm>
            <a:off x="685800" y="977900"/>
            <a:ext cx="7772400" cy="2387600"/>
          </a:xfrm>
        </p:spPr>
        <p:txBody>
          <a:bodyPr/>
          <a:lstStyle/>
          <a:p>
            <a:r>
              <a:rPr lang="en-US"/>
              <a:t>The Motherland Monument</a:t>
            </a:r>
            <a:endParaRPr lang="ru-RU"/>
          </a:p>
        </p:txBody>
      </p:sp>
      <p:sp>
        <p:nvSpPr>
          <p:cNvPr id="14338" name="Подзаголовок 2"/>
          <p:cNvSpPr>
            <a:spLocks noGrp="1"/>
          </p:cNvSpPr>
          <p:nvPr>
            <p:ph type="subTitle" idx="1"/>
          </p:nvPr>
        </p:nvSpPr>
        <p:spPr>
          <a:xfrm>
            <a:off x="1283230" y="478191"/>
            <a:ext cx="6858000" cy="391054"/>
          </a:xfrm>
        </p:spPr>
        <p:txBody>
          <a:bodyPr/>
          <a:lstStyle/>
          <a:p>
            <a:r>
              <a:rPr lang="en-US" dirty="0">
                <a:solidFill>
                  <a:srgbClr val="000000"/>
                </a:solidFill>
              </a:rPr>
              <a:t>The 22</a:t>
            </a:r>
            <a:r>
              <a:rPr lang="en-US" baseline="30000" dirty="0">
                <a:solidFill>
                  <a:srgbClr val="000000"/>
                </a:solidFill>
              </a:rPr>
              <a:t>nd</a:t>
            </a:r>
            <a:r>
              <a:rPr lang="en-US" dirty="0">
                <a:solidFill>
                  <a:srgbClr val="000000"/>
                </a:solidFill>
              </a:rPr>
              <a:t> of May.</a:t>
            </a:r>
          </a:p>
          <a:p>
            <a:r>
              <a:rPr lang="en-US" dirty="0">
                <a:solidFill>
                  <a:srgbClr val="000000"/>
                </a:solidFill>
              </a:rPr>
              <a:t>Class work.</a:t>
            </a:r>
            <a:endParaRPr lang="ru-RU" dirty="0">
              <a:solidFill>
                <a:srgbClr val="000000"/>
              </a:solidFill>
            </a:endParaRPr>
          </a:p>
        </p:txBody>
      </p:sp>
      <p:sp>
        <p:nvSpPr>
          <p:cNvPr id="2" name="TextBox 1">
            <a:extLst>
              <a:ext uri="{FF2B5EF4-FFF2-40B4-BE49-F238E27FC236}">
                <a16:creationId xmlns:a16="http://schemas.microsoft.com/office/drawing/2014/main" id="{A736B302-7810-4B6E-97B7-72152AB53D4E}"/>
              </a:ext>
            </a:extLst>
          </p:cNvPr>
          <p:cNvSpPr txBox="1"/>
          <p:nvPr/>
        </p:nvSpPr>
        <p:spPr>
          <a:xfrm>
            <a:off x="1283230" y="3928533"/>
            <a:ext cx="6754459" cy="369332"/>
          </a:xfrm>
          <a:prstGeom prst="rect">
            <a:avLst/>
          </a:prstGeom>
          <a:noFill/>
        </p:spPr>
        <p:txBody>
          <a:bodyPr wrap="square" rtlCol="0">
            <a:spAutoFit/>
          </a:bodyPr>
          <a:lstStyle/>
          <a:p>
            <a:r>
              <a:rPr lang="ru-RU" dirty="0"/>
              <a:t>Прочитайте презентацию, ознакомьтесь с информацией.</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rtlCol="0">
            <a:normAutofit/>
          </a:bodyPr>
          <a:lstStyle/>
          <a:p>
            <a:pPr fontAlgn="auto">
              <a:spcAft>
                <a:spcPts val="0"/>
              </a:spcAft>
              <a:defRPr/>
            </a:pPr>
            <a:r>
              <a:rPr lang="en-US" sz="1942" b="1"/>
              <a:t>The statue "Motherland Calls" in Volgograd is an integral part of the triptych. The first part of it is in Magnitogorsk and has the name "Rear-front!". The second part is Motherland in Volgograd. The third part of the "Warrior-Liberator" is in Treptow Park in Berlin.</a:t>
            </a:r>
            <a:endParaRPr lang="ru-RU" sz="1942" b="1"/>
          </a:p>
        </p:txBody>
      </p:sp>
      <p:pic>
        <p:nvPicPr>
          <p:cNvPr id="32770" name="Объект 6" descr="62002-758.jpg"/>
          <p:cNvPicPr>
            <a:picLocks noGrp="1" noChangeAspect="1"/>
          </p:cNvPicPr>
          <p:nvPr>
            <p:ph sz="half" idx="1"/>
          </p:nvPr>
        </p:nvPicPr>
        <p:blipFill>
          <a:blip r:embed="rId3"/>
          <a:srcRect/>
          <a:stretch>
            <a:fillRect/>
          </a:stretch>
        </p:blipFill>
        <p:spPr>
          <a:xfrm>
            <a:off x="484188" y="1863725"/>
            <a:ext cx="7962900" cy="4011613"/>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Объект 3" descr="efac9_13498757414779-946x1500.jpg"/>
          <p:cNvPicPr>
            <a:picLocks noGrp="1" noChangeAspect="1"/>
          </p:cNvPicPr>
          <p:nvPr>
            <p:ph idx="1"/>
          </p:nvPr>
        </p:nvPicPr>
        <p:blipFill>
          <a:blip r:embed="rId3"/>
          <a:srcRect/>
          <a:stretch>
            <a:fillRect/>
          </a:stretch>
        </p:blipFill>
        <p:spPr>
          <a:xfrm>
            <a:off x="2203450" y="41275"/>
            <a:ext cx="4337050" cy="6686550"/>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6738" y="385763"/>
            <a:ext cx="7886700" cy="1325562"/>
          </a:xfrm>
        </p:spPr>
        <p:txBody>
          <a:bodyPr rtlCol="0">
            <a:normAutofit/>
          </a:bodyPr>
          <a:lstStyle/>
          <a:p>
            <a:pPr algn="ctr" fontAlgn="auto">
              <a:spcAft>
                <a:spcPts val="0"/>
              </a:spcAft>
              <a:defRPr/>
            </a:pPr>
            <a:r>
              <a:rPr lang="en-US" sz="2589"/>
              <a:t>At night, the statue is illuminated with colored lights.</a:t>
            </a:r>
            <a:endParaRPr lang="ru-RU" sz="2589"/>
          </a:p>
        </p:txBody>
      </p:sp>
      <p:pic>
        <p:nvPicPr>
          <p:cNvPr id="36866" name="Объект 3" descr="0_b2afd_e1f40cda_XXL.jpg"/>
          <p:cNvPicPr>
            <a:picLocks noGrp="1" noChangeAspect="1"/>
          </p:cNvPicPr>
          <p:nvPr>
            <p:ph idx="1"/>
          </p:nvPr>
        </p:nvPicPr>
        <p:blipFill>
          <a:blip r:embed="rId3"/>
          <a:srcRect/>
          <a:stretch>
            <a:fillRect/>
          </a:stretch>
        </p:blipFill>
        <p:spPr>
          <a:xfrm>
            <a:off x="741363" y="1266825"/>
            <a:ext cx="7524750" cy="5011738"/>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Объект 2"/>
          <p:cNvSpPr>
            <a:spLocks noGrp="1"/>
          </p:cNvSpPr>
          <p:nvPr>
            <p:ph idx="1"/>
          </p:nvPr>
        </p:nvSpPr>
        <p:spPr>
          <a:xfrm>
            <a:off x="525463" y="1054100"/>
            <a:ext cx="7886700" cy="4351338"/>
          </a:xfrm>
        </p:spPr>
        <p:txBody>
          <a:bodyPr/>
          <a:lstStyle/>
          <a:p>
            <a:r>
              <a:rPr lang="en-US"/>
              <a:t>The statue "Motherland Calls" on Mamayev Kurgan remains the main attraction and pride of the city of Volgograd and all of Russia as a whole. Despite the fact that it is no longer the highest statue in the world, for the people it has not lost its greatness. More than one generation of Russians and guests of the country will be able to come to the Motherland Motherland statue in Volgograd to express gratitude to the defenders of the Fatherland, in whose honor Motherland-Mother raises her sword to heaven.</a:t>
            </a:r>
            <a:endParaRPr lang="ru-RU"/>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Заголовок 1"/>
          <p:cNvSpPr>
            <a:spLocks noGrp="1"/>
          </p:cNvSpPr>
          <p:nvPr>
            <p:ph type="title"/>
          </p:nvPr>
        </p:nvSpPr>
        <p:spPr/>
        <p:txBody>
          <a:bodyPr/>
          <a:lstStyle/>
          <a:p>
            <a:endParaRPr lang="ru-RU"/>
          </a:p>
        </p:txBody>
      </p:sp>
      <p:pic>
        <p:nvPicPr>
          <p:cNvPr id="40962" name="Объект 3" descr="Фото-Статуя-Родина-Мать-зовет-на-Мамаевом-Кургане-Волгоград-1024x680.jpg"/>
          <p:cNvPicPr>
            <a:picLocks noGrp="1" noChangeAspect="1"/>
          </p:cNvPicPr>
          <p:nvPr>
            <p:ph idx="1"/>
          </p:nvPr>
        </p:nvPicPr>
        <p:blipFill>
          <a:blip r:embed="rId3"/>
          <a:srcRect/>
          <a:stretch>
            <a:fillRect/>
          </a:stretch>
        </p:blipFill>
        <p:spPr>
          <a:xfrm>
            <a:off x="247650" y="504825"/>
            <a:ext cx="8609013" cy="5721350"/>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Подзаголовок 4"/>
          <p:cNvSpPr>
            <a:spLocks noGrp="1"/>
          </p:cNvSpPr>
          <p:nvPr>
            <p:ph type="subTitle" idx="1"/>
          </p:nvPr>
        </p:nvSpPr>
        <p:spPr/>
        <p:txBody>
          <a:bodyPr/>
          <a:lstStyle/>
          <a:p>
            <a:r>
              <a:rPr lang="en-US" dirty="0"/>
              <a:t>Home work: ex.2 p. 114 </a:t>
            </a:r>
            <a:r>
              <a:rPr lang="ru-RU" dirty="0"/>
              <a:t>закончить предложение по тексту</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1"/>
          </p:nvPr>
        </p:nvSpPr>
        <p:spPr>
          <a:xfrm>
            <a:off x="220663" y="982663"/>
            <a:ext cx="4038600" cy="4525962"/>
          </a:xfrm>
        </p:spPr>
        <p:txBody>
          <a:bodyPr rtlCol="0">
            <a:normAutofit fontScale="92500"/>
          </a:bodyPr>
          <a:lstStyle/>
          <a:p>
            <a:pPr fontAlgn="auto">
              <a:spcAft>
                <a:spcPts val="0"/>
              </a:spcAft>
              <a:buFont typeface="Arial" panose="020B0604020202020204" pitchFamily="34" charset="0"/>
              <a:buChar char="•"/>
              <a:defRPr/>
            </a:pPr>
            <a:r>
              <a:rPr lang="en-US"/>
              <a:t>The work of sculptor Evgeny Viktorovich Vuchetich and engineer Nikolai Vasilyevich Nikitin is a multi-meter figure of a woman stepping forward with a raised sword. The statue is an allegorical image of the Motherland, calling its sons to battle with the enemy.</a:t>
            </a:r>
            <a:endParaRPr lang="ru-RU"/>
          </a:p>
        </p:txBody>
      </p:sp>
      <p:pic>
        <p:nvPicPr>
          <p:cNvPr id="16387" name="Объект 7" descr="8d0ffd4s-960.jpg"/>
          <p:cNvPicPr>
            <a:picLocks noGrp="1" noChangeAspect="1"/>
          </p:cNvPicPr>
          <p:nvPr>
            <p:ph sz="half" idx="2"/>
          </p:nvPr>
        </p:nvPicPr>
        <p:blipFill>
          <a:blip r:embed="rId3"/>
          <a:srcRect/>
          <a:stretch>
            <a:fillRect/>
          </a:stretch>
        </p:blipFill>
        <p:spPr>
          <a:xfrm>
            <a:off x="4283075" y="350838"/>
            <a:ext cx="4708525" cy="5421312"/>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628650" y="462844"/>
            <a:ext cx="3886200" cy="5915378"/>
          </a:xfrm>
        </p:spPr>
        <p:txBody>
          <a:bodyPr rtlCol="0">
            <a:normAutofit lnSpcReduction="10000"/>
          </a:bodyPr>
          <a:lstStyle/>
          <a:p>
            <a:pPr fontAlgn="auto">
              <a:spcAft>
                <a:spcPts val="0"/>
              </a:spcAft>
              <a:buFont typeface="Arial" panose="020B0604020202020204" pitchFamily="34" charset="0"/>
              <a:buChar char="•"/>
              <a:defRPr/>
            </a:pPr>
            <a:r>
              <a:rPr lang="en-US" dirty="0"/>
              <a:t>The construction of the monument was started in May 1959 and completed on October 15, 1967. The sculpture at the time of creation was the highest sculpture in the world. Restoration work on the Main Monument of the monument-ensemble was held twice: in 1972 and 1986; in particular, in 1972 the sword was replaced.</a:t>
            </a:r>
            <a:endParaRPr lang="ru-RU" dirty="0"/>
          </a:p>
        </p:txBody>
      </p:sp>
      <p:pic>
        <p:nvPicPr>
          <p:cNvPr id="18435" name="Объект 4" descr="Строительство-статуи-Родина-Мать-зовет-Волгоград-Мамаев-Курган-фото.jpg"/>
          <p:cNvPicPr>
            <a:picLocks noGrp="1" noChangeAspect="1"/>
          </p:cNvPicPr>
          <p:nvPr>
            <p:ph sz="half" idx="2"/>
          </p:nvPr>
        </p:nvPicPr>
        <p:blipFill>
          <a:blip r:embed="rId3"/>
          <a:srcRect/>
          <a:stretch>
            <a:fillRect/>
          </a:stretch>
        </p:blipFill>
        <p:spPr>
          <a:xfrm>
            <a:off x="4468813" y="52388"/>
            <a:ext cx="4556125" cy="6470650"/>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5"/>
          <p:cNvSpPr>
            <a:spLocks noGrp="1"/>
          </p:cNvSpPr>
          <p:nvPr>
            <p:ph idx="1"/>
          </p:nvPr>
        </p:nvSpPr>
        <p:spPr>
          <a:xfrm>
            <a:off x="628650" y="327378"/>
            <a:ext cx="7886700" cy="5849585"/>
          </a:xfrm>
        </p:spPr>
        <p:txBody>
          <a:bodyPr rtlCol="0">
            <a:normAutofit/>
          </a:bodyPr>
          <a:lstStyle/>
          <a:p>
            <a:pPr fontAlgn="auto">
              <a:spcAft>
                <a:spcPts val="0"/>
              </a:spcAft>
              <a:buFont typeface="Arial" panose="020B0604020202020204" pitchFamily="34" charset="0"/>
              <a:buChar char="•"/>
              <a:defRPr/>
            </a:pPr>
            <a:r>
              <a:rPr lang="en-US" dirty="0"/>
              <a:t>As for materials for the construction of the statue, there were no restrictions on them. For the erection and construction of the monument to the Motherland in Volgograd, 5,500 tons of concrete and 2,500 metal structures were used up. Before the construction began on </a:t>
            </a:r>
            <a:r>
              <a:rPr lang="en-US" dirty="0" err="1"/>
              <a:t>Mamayev</a:t>
            </a:r>
            <a:r>
              <a:rPr lang="en-US" dirty="0"/>
              <a:t> Kurgan, a foundation was laid with a depth of 15 meters, on which a plate with a height of 2 meters was installed. For the construction of Motherland, 95 metal cables were used, they kept the frame of the statue in an upright position. The thickness of the reinforced concrete walls of the statue is about 30 cm.</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fontAlgn="auto">
              <a:spcAft>
                <a:spcPts val="0"/>
              </a:spcAft>
              <a:defRPr/>
            </a:pPr>
            <a:r>
              <a:rPr lang="en-US" sz="2589"/>
              <a:t>Vuchetich told Andrei Sakharov: "I am asked by the authorities, why her mouth is open, because it is ugly. I answer: She screams - for the Motherland ... your mother! "</a:t>
            </a:r>
            <a:endParaRPr lang="ru-RU" sz="2589"/>
          </a:p>
        </p:txBody>
      </p:sp>
      <p:pic>
        <p:nvPicPr>
          <p:cNvPr id="22530" name="Объект 5" descr="1381344578.jpg"/>
          <p:cNvPicPr>
            <a:picLocks noGrp="1" noChangeAspect="1"/>
          </p:cNvPicPr>
          <p:nvPr>
            <p:ph idx="1"/>
          </p:nvPr>
        </p:nvPicPr>
        <p:blipFill>
          <a:blip r:embed="rId3"/>
          <a:srcRect/>
          <a:stretch>
            <a:fillRect/>
          </a:stretch>
        </p:blipFill>
        <p:spPr>
          <a:xfrm>
            <a:off x="463550" y="1482725"/>
            <a:ext cx="8129588" cy="5262563"/>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15925" y="992188"/>
            <a:ext cx="8229600" cy="4525962"/>
          </a:xfrm>
        </p:spPr>
        <p:txBody>
          <a:bodyPr rtlCol="0">
            <a:normAutofit fontScale="70000" lnSpcReduction="20000"/>
          </a:bodyPr>
          <a:lstStyle/>
          <a:p>
            <a:pPr fontAlgn="auto">
              <a:lnSpc>
                <a:spcPct val="170000"/>
              </a:lnSpc>
              <a:spcAft>
                <a:spcPts val="0"/>
              </a:spcAft>
              <a:buFont typeface="Arial" panose="020B0604020202020204" pitchFamily="34" charset="0"/>
              <a:buChar char="•"/>
              <a:defRPr/>
            </a:pPr>
            <a:r>
              <a:rPr lang="en-US" dirty="0"/>
              <a:t>The sculpture "Motherland Calls!" Is listed in the Guinness Book of Records as the largest sculpture in the world at the time. Her height is 52 meters, arm length - 20 and sword - 33 meters. The total height of the sculpture is 85 meters. The weight of the sculpture is 8 thousand tons, and the sword - 14 tons (for comparison: the Statue of Liberty in New York at a height of 46 meters, the Statue of Christ the Redeemer in Rio de Janeiro 38 meters). At the moment the statue is ranked 9th in the list of the highest statues in the world [15] and is the highest non-religious statue in the world</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Объект 3" descr="monument (1).jpg"/>
          <p:cNvPicPr>
            <a:picLocks noGrp="1" noChangeAspect="1"/>
          </p:cNvPicPr>
          <p:nvPr>
            <p:ph idx="1"/>
          </p:nvPr>
        </p:nvPicPr>
        <p:blipFill>
          <a:blip r:embed="rId3"/>
          <a:srcRect/>
          <a:stretch>
            <a:fillRect/>
          </a:stretch>
        </p:blipFill>
        <p:spPr>
          <a:xfrm>
            <a:off x="61913" y="1379538"/>
            <a:ext cx="9020175" cy="4441825"/>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31838" y="365125"/>
            <a:ext cx="7886700" cy="1325563"/>
          </a:xfrm>
        </p:spPr>
        <p:txBody>
          <a:bodyPr rtlCol="0">
            <a:normAutofit fontScale="90000"/>
          </a:bodyPr>
          <a:lstStyle/>
          <a:p>
            <a:pPr fontAlgn="auto">
              <a:spcAft>
                <a:spcPts val="0"/>
              </a:spcAft>
              <a:defRPr/>
            </a:pPr>
            <a:r>
              <a:rPr lang="en-US" sz="1942" b="1">
                <a:solidFill>
                  <a:srgbClr val="454545"/>
                </a:solidFill>
                <a:latin typeface="Arial"/>
                <a:cs typeface="Arial"/>
              </a:rPr>
              <a:t>At the foot of the monument "Motherland Calls" is the top of the Mamayev Kurgan - the area of the Tribulation. From here, from the very center of Volgograd, you have a breathtaking view of the entire memorial complex, the city's quarters, the wide valley of the Volga and the Trans-Volga.</a:t>
            </a:r>
            <a:endParaRPr lang="ru-RU" sz="1942" b="1">
              <a:solidFill>
                <a:srgbClr val="454545"/>
              </a:solidFill>
              <a:latin typeface="Arial"/>
              <a:cs typeface="Arial"/>
            </a:endParaRPr>
          </a:p>
        </p:txBody>
      </p:sp>
      <p:pic>
        <p:nvPicPr>
          <p:cNvPr id="28674" name="Объект 6" descr="0_103512_dfbd5316_orig.jpg"/>
          <p:cNvPicPr>
            <a:picLocks noGrp="1" noChangeAspect="1"/>
          </p:cNvPicPr>
          <p:nvPr>
            <p:ph sz="half" idx="1"/>
          </p:nvPr>
        </p:nvPicPr>
        <p:blipFill>
          <a:blip r:embed="rId3"/>
          <a:srcRect/>
          <a:stretch>
            <a:fillRect/>
          </a:stretch>
        </p:blipFill>
        <p:spPr>
          <a:xfrm>
            <a:off x="628650" y="1552575"/>
            <a:ext cx="7202488" cy="4805363"/>
          </a:xfrm>
        </p:spPr>
      </p:pic>
      <p:sp>
        <p:nvSpPr>
          <p:cNvPr id="28675" name="Объект 5"/>
          <p:cNvSpPr>
            <a:spLocks noGrp="1"/>
          </p:cNvSpPr>
          <p:nvPr>
            <p:ph sz="half" idx="2"/>
          </p:nvPr>
        </p:nvSpPr>
        <p:spPr>
          <a:xfrm>
            <a:off x="7585075" y="6613525"/>
            <a:ext cx="3886200" cy="4351338"/>
          </a:xfrm>
        </p:spPr>
        <p:txBody>
          <a:bodyPr/>
          <a:lstStyle/>
          <a:p>
            <a:endParaRPr lang="ru-RU"/>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Заголовок 4"/>
          <p:cNvSpPr>
            <a:spLocks noGrp="1"/>
          </p:cNvSpPr>
          <p:nvPr>
            <p:ph type="title"/>
          </p:nvPr>
        </p:nvSpPr>
        <p:spPr>
          <a:xfrm>
            <a:off x="638175" y="-1303338"/>
            <a:ext cx="7886700" cy="1325563"/>
          </a:xfrm>
        </p:spPr>
        <p:txBody>
          <a:bodyPr/>
          <a:lstStyle/>
          <a:p>
            <a:endParaRPr lang="ru-RU"/>
          </a:p>
        </p:txBody>
      </p:sp>
      <p:pic>
        <p:nvPicPr>
          <p:cNvPr id="30722" name="Объект 6" descr="250a1a9be7200bd0b34b1e4501239872.jpg"/>
          <p:cNvPicPr>
            <a:picLocks noGrp="1" noChangeAspect="1"/>
          </p:cNvPicPr>
          <p:nvPr>
            <p:ph idx="1"/>
          </p:nvPr>
        </p:nvPicPr>
        <p:blipFill>
          <a:blip r:embed="rId3"/>
          <a:srcRect/>
          <a:stretch>
            <a:fillRect/>
          </a:stretch>
        </p:blipFill>
        <p:spPr>
          <a:xfrm>
            <a:off x="-71438" y="700088"/>
            <a:ext cx="9102726" cy="6026150"/>
          </a:xfrm>
        </p:spPr>
      </p:pic>
    </p:spTree>
  </p:cSld>
  <p:clrMapOvr>
    <a:masterClrMapping/>
  </p:clrMapOvr>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TotalTime>
  <Words>611</Words>
  <Application>Microsoft Office PowerPoint</Application>
  <PresentationFormat>Экран (4:3)</PresentationFormat>
  <Paragraphs>29</Paragraphs>
  <Slides>15</Slides>
  <Notes>15</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15</vt:i4>
      </vt:variant>
    </vt:vector>
  </HeadingPairs>
  <TitlesOfParts>
    <vt:vector size="19" baseType="lpstr">
      <vt:lpstr>Arial</vt:lpstr>
      <vt:lpstr>Calibri</vt:lpstr>
      <vt:lpstr>Calibri Light</vt:lpstr>
      <vt:lpstr>Тема Office</vt:lpstr>
      <vt:lpstr>The Motherland Monument</vt:lpstr>
      <vt:lpstr>Презентация PowerPoint</vt:lpstr>
      <vt:lpstr>Презентация PowerPoint</vt:lpstr>
      <vt:lpstr>Презентация PowerPoint</vt:lpstr>
      <vt:lpstr>Vuchetich told Andrei Sakharov: "I am asked by the authorities, why her mouth is open, because it is ugly. I answer: She screams - for the Motherland ... your mother! "</vt:lpstr>
      <vt:lpstr>Презентация PowerPoint</vt:lpstr>
      <vt:lpstr>Презентация PowerPoint</vt:lpstr>
      <vt:lpstr>At the foot of the monument "Motherland Calls" is the top of the Mamayev Kurgan - the area of the Tribulation. From here, from the very center of Volgograd, you have a breathtaking view of the entire memorial complex, the city's quarters, the wide valley of the Volga and the Trans-Volga.</vt:lpstr>
      <vt:lpstr>Презентация PowerPoint</vt:lpstr>
      <vt:lpstr>The statue "Motherland Calls" in Volgograd is an integral part of the triptych. The first part of it is in Magnitogorsk and has the name "Rear-front!". The second part is Motherland in Volgograd. The third part of the "Warrior-Liberator" is in Treptow Park in Berlin.</vt:lpstr>
      <vt:lpstr>Презентация PowerPoint</vt:lpstr>
      <vt:lpstr>At night, the statue is illuminated with colored lights.</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The Motherland Monument</dc:title>
  <cp:lastModifiedBy>Рустам</cp:lastModifiedBy>
  <cp:revision>7</cp:revision>
  <dcterms:modified xsi:type="dcterms:W3CDTF">2020-05-17T06:42:55Z</dcterms:modified>
</cp:coreProperties>
</file>