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10E00-EDF1-431F-ACC0-E5714FD770C5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F2F16-04D8-44C7-96EC-97FCAEF240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491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F2F16-04D8-44C7-96EC-97FCAEF240D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0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77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54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19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7481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038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965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2295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212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705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708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169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02260-5E99-4FAA-8037-7EF69463938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F075245-EDDC-49E3-8CB6-627F964E491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419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814E04-7082-4290-BAB2-F84DFD7933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20</a:t>
            </a:r>
            <a:r>
              <a:rPr lang="en-US" baseline="30000" dirty="0"/>
              <a:t>th</a:t>
            </a:r>
            <a:r>
              <a:rPr lang="en-US" dirty="0"/>
              <a:t> of may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EB56C3-57C4-4FEC-97B5-BB884164DD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Class work.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8841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0EB7A4-630D-40FB-B07B-D1667014E9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14" t="23868" r="26852" b="23457"/>
          <a:stretch/>
        </p:blipFill>
        <p:spPr>
          <a:xfrm>
            <a:off x="846665" y="270933"/>
            <a:ext cx="7653867" cy="52899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649B5B-BD48-4BDC-A73E-200A28AFC859}"/>
              </a:ext>
            </a:extLst>
          </p:cNvPr>
          <p:cNvSpPr txBox="1"/>
          <p:nvPr/>
        </p:nvSpPr>
        <p:spPr>
          <a:xfrm>
            <a:off x="9223022" y="1501422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Example: </a:t>
            </a:r>
          </a:p>
          <a:p>
            <a:r>
              <a:rPr lang="en-US" dirty="0"/>
              <a:t>String:…..</a:t>
            </a:r>
          </a:p>
          <a:p>
            <a:r>
              <a:rPr lang="en-US" dirty="0"/>
              <a:t>Wind:…..</a:t>
            </a:r>
          </a:p>
          <a:p>
            <a:r>
              <a:rPr lang="en-US" dirty="0"/>
              <a:t>Brass:…..</a:t>
            </a:r>
          </a:p>
          <a:p>
            <a:r>
              <a:rPr lang="en-US" dirty="0"/>
              <a:t>Percussion:…..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960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260674-1E05-436A-9D48-B40AD3E90AF8}"/>
              </a:ext>
            </a:extLst>
          </p:cNvPr>
          <p:cNvSpPr txBox="1"/>
          <p:nvPr/>
        </p:nvSpPr>
        <p:spPr>
          <a:xfrm>
            <a:off x="316089" y="440267"/>
            <a:ext cx="118759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Listen to three music extracts. What type is each?</a:t>
            </a:r>
          </a:p>
          <a:p>
            <a:endParaRPr lang="en-US" sz="2000" dirty="0"/>
          </a:p>
          <a:p>
            <a:r>
              <a:rPr lang="en-US" sz="2000" dirty="0"/>
              <a:t>1.___				A. heavy metal	(</a:t>
            </a:r>
            <a:r>
              <a:rPr lang="ru-RU" sz="2000" dirty="0"/>
              <a:t>тяжёлый металл</a:t>
            </a:r>
            <a:r>
              <a:rPr lang="en-US" sz="2000" dirty="0"/>
              <a:t>)				</a:t>
            </a:r>
          </a:p>
          <a:p>
            <a:r>
              <a:rPr lang="en-US" sz="2000" dirty="0"/>
              <a:t>2.___				B. Grunge</a:t>
            </a:r>
            <a:r>
              <a:rPr lang="ru-RU" sz="2000" dirty="0"/>
              <a:t> (гранж- это именно тот </a:t>
            </a:r>
            <a:r>
              <a:rPr lang="ru-RU" sz="2000" b="1" dirty="0"/>
              <a:t>стиль</a:t>
            </a:r>
            <a:r>
              <a:rPr lang="ru-RU" sz="2000" dirty="0"/>
              <a:t> </a:t>
            </a:r>
            <a:r>
              <a:rPr lang="ru-RU" sz="2000" b="1" dirty="0"/>
              <a:t>музыки</a:t>
            </a:r>
            <a:r>
              <a:rPr lang="ru-RU" sz="2000" dirty="0"/>
              <a:t>, который объединил в себе грязное и                                					перегруженное звучание гитары из гаражного рока, взрывную энергетику панк-рока)</a:t>
            </a:r>
            <a:endParaRPr lang="en-US" sz="2000" dirty="0"/>
          </a:p>
          <a:p>
            <a:r>
              <a:rPr lang="en-US" sz="2000" dirty="0"/>
              <a:t>3.___</a:t>
            </a:r>
            <a:r>
              <a:rPr lang="ru-RU" sz="2000" dirty="0"/>
              <a:t>				</a:t>
            </a:r>
            <a:r>
              <a:rPr lang="en-US" sz="2000" dirty="0"/>
              <a:t>C. hip house </a:t>
            </a:r>
            <a:r>
              <a:rPr lang="ru-RU" sz="2000" dirty="0"/>
              <a:t>(хип хаус- </a:t>
            </a:r>
            <a:r>
              <a:rPr lang="ru-RU" sz="2000" b="1" dirty="0"/>
              <a:t>стиль</a:t>
            </a:r>
            <a:r>
              <a:rPr lang="ru-RU" sz="2000" dirty="0"/>
              <a:t> электронной </a:t>
            </a:r>
            <a:r>
              <a:rPr lang="ru-RU" sz="2000" b="1" dirty="0"/>
              <a:t>музыки</a:t>
            </a:r>
            <a:r>
              <a:rPr lang="ru-RU" sz="2000" dirty="0"/>
              <a:t>, созданный танцевальными диск-					жокеями в	начале 1980-х годов в Чикаго и Нью-Йорке.)</a:t>
            </a:r>
            <a:endParaRPr lang="en-US" sz="2000" dirty="0"/>
          </a:p>
          <a:p>
            <a:endParaRPr lang="en-US" sz="2000" dirty="0"/>
          </a:p>
          <a:p>
            <a:endParaRPr lang="ru-RU" sz="2000" dirty="0"/>
          </a:p>
        </p:txBody>
      </p:sp>
      <p:pic>
        <p:nvPicPr>
          <p:cNvPr id="3" name="13 - Ex. 1b p. 106">
            <a:hlinkClick r:id="" action="ppaction://media"/>
            <a:extLst>
              <a:ext uri="{FF2B5EF4-FFF2-40B4-BE49-F238E27FC236}">
                <a16:creationId xmlns:a16="http://schemas.microsoft.com/office/drawing/2014/main" id="{FE3C51E7-384A-4215-850E-FDD62E960C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4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62FB98-E489-4126-B658-992853DF3D84}"/>
              </a:ext>
            </a:extLst>
          </p:cNvPr>
          <p:cNvSpPr txBox="1"/>
          <p:nvPr/>
        </p:nvSpPr>
        <p:spPr>
          <a:xfrm>
            <a:off x="541867" y="203200"/>
            <a:ext cx="112324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the words on your dictionary: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percussionist-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ударник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frozen-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замерзший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waterfall-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icicles-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сосульки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horn-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валторна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harp-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арфа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didgeridoo-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диджериду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(амбушюрный духовой музыкальный инструмент аборигенов Австралии. 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compose-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сочинять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chill-out-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расслабляющий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gracier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ледник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freezer-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морозильник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freeze-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глубокая заморозка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escape-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избегать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approach-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подходить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 critic-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критик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Mother Nature-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Мать- Природа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402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6DF6D5-C878-4728-BB40-04A14B56CBDB}"/>
              </a:ext>
            </a:extLst>
          </p:cNvPr>
          <p:cNvSpPr txBox="1"/>
          <p:nvPr/>
        </p:nvSpPr>
        <p:spPr>
          <a:xfrm>
            <a:off x="1219200" y="857956"/>
            <a:ext cx="98890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 work: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 стр. 106, выполните упражнение 4 на стр. 106 (подставьте пропущенные предложения в текст по смыслу)</a:t>
            </a:r>
          </a:p>
        </p:txBody>
      </p:sp>
    </p:spTree>
    <p:extLst>
      <p:ext uri="{BB962C8B-B14F-4D97-AF65-F5344CB8AC3E}">
        <p14:creationId xmlns:p14="http://schemas.microsoft.com/office/powerpoint/2010/main" val="530245770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27</TotalTime>
  <Words>84</Words>
  <Application>Microsoft Office PowerPoint</Application>
  <PresentationFormat>Широкоэкранный</PresentationFormat>
  <Paragraphs>31</Paragraphs>
  <Slides>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Gill Sans MT</vt:lpstr>
      <vt:lpstr>Times New Roman</vt:lpstr>
      <vt:lpstr>Галерея</vt:lpstr>
      <vt:lpstr>The 20th of may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20th of may</dc:title>
  <dc:creator>Рустам</dc:creator>
  <cp:lastModifiedBy>Рустам</cp:lastModifiedBy>
  <cp:revision>6</cp:revision>
  <dcterms:created xsi:type="dcterms:W3CDTF">2020-05-17T06:02:48Z</dcterms:created>
  <dcterms:modified xsi:type="dcterms:W3CDTF">2020-05-17T06:30:30Z</dcterms:modified>
</cp:coreProperties>
</file>