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2CF5F-439F-40E6-A299-F303FF510E20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omposers.org.ua/im/procofiev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ruslania.com/pictures/big/9781001526164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visualrian.ru/storage/PreviewWM/0599/65/059965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1.liveinternet.ru/images/attach/b/3/22/441/22441406_gadkiy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Прокофьев Сергей Сергеевич</a:t>
            </a:r>
            <a:endParaRPr lang="ru-RU" b="1" dirty="0"/>
          </a:p>
        </p:txBody>
      </p:sp>
      <p:pic>
        <p:nvPicPr>
          <p:cNvPr id="4" name="Picture 2" descr="Картинка 12 из 34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30036"/>
            <a:ext cx="4115372" cy="44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581107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23. 04. 1891 –  05. 03. 1953</a:t>
            </a:r>
            <a:endParaRPr lang="ru-RU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Другие сочинения: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15200" cy="4525963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концертов для фортепиано с оркестром;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концерта для скрипки с оркестром;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концерта для виолончели с оркестром;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сонат для фортепиано;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симфоний;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кантаты;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обработки русских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народных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песен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голоса с фортепиано.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6632"/>
            <a:ext cx="4608512" cy="6009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 40-х - начале 50-х годов Прокофьев тяжело заболел. Чтобы сохранить силы для творчества, 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пришлось отказаться от многого, и в том числе от посещения театров и концертов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трудное время наступало для него тогда,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врачи запрещали ему сочинять музыку или разрешали работать не более 20 минут в день, после этого ему стало совсем плохо. 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очень тихо умер в своей Московской квартире 5 марта 1953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8024" y="836712"/>
            <a:ext cx="4248472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презентацию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 записать о творческой пути композитора (названия произведений, жанры)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54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Раннее творчество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6 лет сочинял циклы маленьких фортепианных пьес.</a:t>
            </a:r>
          </a:p>
          <a:p>
            <a:pPr marL="0" indent="0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9 лет – первая опера «Великан».</a:t>
            </a:r>
          </a:p>
          <a:p>
            <a:pPr marL="0" indent="0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13 лет поступил в Петербургскую консерваторию и окончил ее по классу композиции и по классу фортепиано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«Детской музыке» 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легких пьес для фортепиано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  <a:defRPr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«Утро»;</a:t>
            </a:r>
          </a:p>
          <a:p>
            <a:pPr marL="0" indent="0">
              <a:buNone/>
              <a:defRPr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«Прогулка»;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«Сказочка»;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«Тарантелла»;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«Раскаяние»;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«Вальс»;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«Шествие  кузнечиков»;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«Дождь и радуга»;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«Пятнашки»;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«Марш»;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11. «Вечер»;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12. «Ходит месяц над </a:t>
            </a: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лугами</a:t>
            </a: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Tx/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5" name="Picture 8" descr="Картинка 36 из 957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1600200"/>
            <a:ext cx="3672408" cy="4800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4172272" cy="492941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мальчику исполнилось девять родители начали замечать талант ребёнка. Мария Григорьевна была и его первой учительницей музыки. Увидев успехи сына, она решила показать его какому-нибудь крупному музыканту. Зимой 1902 года его привезли в Москву к Сергею Ивановичу Танееву - выдающемуся композитору, профессору Московской консерватории. Отметив дарование мальчика, Танеев посоветовал начать с ним серьёзные занятия гармонией  и систематическое ознакомление с музыкальной литературой.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074" y="1600200"/>
            <a:ext cx="307085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для театра….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172272" cy="485740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Прокофьев пишет музыку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для театра, но и для кино. Например, Александр Невский (1938 год).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Вместе с кинорежиссёром Сергеем Эйзенштейном Прокофьев воспевает </a:t>
            </a: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благородный патриотический подвиг дружины </a:t>
            </a:r>
            <a:endParaRPr lang="ru-RU" sz="8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Невского, защищавшей родную земля от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тевтонских завоевателей. Сюжет исторический, но музыка звучит современно</a:t>
            </a: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словно предвосхищая острый драматизм и </a:t>
            </a: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победный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 битвы советского народа с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фашизмом.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12776"/>
            <a:ext cx="4536504" cy="455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Симфоническая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сказка «Петя и Волк»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Детская сказка </a:t>
            </a:r>
          </a:p>
          <a:p>
            <a:pPr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для чтеца и симфонического оркестра.</a:t>
            </a:r>
          </a:p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ней все роли исполняют музыкальные инструменты.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8" descr="059965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7813" y="1600200"/>
            <a:ext cx="343937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Вокальная сказка для голоса с фортепиано «Гадкий утенок»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Picture 5" descr="Картинка 1 из 11316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734481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Балеты «Ромео и Джульетта», «Золушка»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5" descr="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556792"/>
            <a:ext cx="8352928" cy="511256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Оперы: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«Великан»;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«Игрок»;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«Семен Котко»; 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«Любовь к трем апельсинам»;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«Обручение в монастыре»;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«Война и мир»;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«Повесть о настоящем человеке».</a:t>
            </a:r>
          </a:p>
          <a:p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393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Прокофьев Сергей Сергеевич</vt:lpstr>
      <vt:lpstr>Раннее творчество</vt:lpstr>
      <vt:lpstr>В «Детской музыке»  12 легких пьес для фортепиано</vt:lpstr>
      <vt:lpstr>Детство</vt:lpstr>
      <vt:lpstr>Не только для театра….</vt:lpstr>
      <vt:lpstr>Симфоническая сказка «Петя и Волк»</vt:lpstr>
      <vt:lpstr>Вокальная сказка для голоса с фортепиано «Гадкий утенок»</vt:lpstr>
      <vt:lpstr>Балеты «Ромео и Джульетта», «Золушка»</vt:lpstr>
      <vt:lpstr>Оперы:</vt:lpstr>
      <vt:lpstr>Другие сочинения:</vt:lpstr>
      <vt:lpstr>Презентация PowerPoint</vt:lpstr>
      <vt:lpstr>Домашнее задание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Прокофьев Сергей Сергеевич</dc:title>
  <dc:creator>Windows User</dc:creator>
  <cp:lastModifiedBy>User</cp:lastModifiedBy>
  <cp:revision>9</cp:revision>
  <dcterms:created xsi:type="dcterms:W3CDTF">2017-04-07T15:10:26Z</dcterms:created>
  <dcterms:modified xsi:type="dcterms:W3CDTF">2020-04-24T06:59:25Z</dcterms:modified>
</cp:coreProperties>
</file>