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60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75" d="100"/>
          <a:sy n="75" d="100"/>
        </p:scale>
        <p:origin x="1236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714348" y="214290"/>
            <a:ext cx="814393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Музыкальные кроссворды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Разгадав кроссворд, ты узнаешь, что надо нарисовать в начале нотного стана, чтобы определить название ноты.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0177" name="Picture 1" descr="0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1357298"/>
            <a:ext cx="2667000" cy="1905000"/>
          </a:xfrm>
          <a:prstGeom prst="rect">
            <a:avLst/>
          </a:prstGeom>
          <a:noFill/>
        </p:spPr>
      </p:pic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0" y="2362200"/>
            <a:ext cx="2343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3380125"/>
            <a:ext cx="35719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prstClr val="whit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prstClr val="whit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Вопросы к кроссворду</a:t>
            </a:r>
            <a:endParaRPr lang="ru-RU" sz="2000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prstClr val="whit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1.Что мы слышим ухом?</a:t>
            </a:r>
            <a:endParaRPr lang="ru-RU" sz="2000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prstClr val="whit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2.Форма головки ноты.</a:t>
            </a:r>
            <a:endParaRPr lang="ru-RU" sz="2000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prstClr val="whit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3.Музыкальное произведение как упражнение.</a:t>
            </a:r>
            <a:endParaRPr lang="ru-RU" sz="2000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prstClr val="whit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4.Палочка с натянутым вдоль нее волосом для игры на скрипке.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2285984" y="428604"/>
            <a:ext cx="45073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Кроссворд «Жанры народных песен»</a:t>
            </a:r>
            <a:endParaRPr lang="ru-RU" dirty="0"/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431993" y="1501334"/>
            <a:ext cx="8215370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99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99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В каждой строчке этого кроссворда вписано название жанра народных песен. Только слоги в этих названиях перепутаны.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99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Переставь слоги так, чтобы в каждом ряду получилось правильное название жанра народных песен.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99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1. до    тру    вые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99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2.рядо   об    вые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99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3.чес    кие  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лири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99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4.е  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водны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 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хоро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99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5.ричес    кие   исто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7-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928670"/>
            <a:ext cx="6357982" cy="1228725"/>
          </a:xfrm>
          <a:prstGeom prst="rect">
            <a:avLst/>
          </a:prstGeom>
          <a:noFill/>
        </p:spPr>
      </p:pic>
      <p:pic>
        <p:nvPicPr>
          <p:cNvPr id="17410" name="Picture 2" descr="7-0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857496"/>
            <a:ext cx="5586420" cy="1219200"/>
          </a:xfrm>
          <a:prstGeom prst="rect">
            <a:avLst/>
          </a:prstGeom>
          <a:noFill/>
        </p:spPr>
      </p:pic>
      <p:pic>
        <p:nvPicPr>
          <p:cNvPr id="17409" name="Picture 1" descr="7-00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4643446"/>
            <a:ext cx="6057904" cy="1228725"/>
          </a:xfrm>
          <a:prstGeom prst="rect">
            <a:avLst/>
          </a:prstGeom>
          <a:noFill/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-1285916" y="214290"/>
            <a:ext cx="8021042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Музыкальные ребусы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7-0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5148310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5715008" y="2746811"/>
            <a:ext cx="31432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Прочитайте текст!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7-0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2390775" cy="1266825"/>
          </a:xfrm>
          <a:prstGeom prst="rect">
            <a:avLst/>
          </a:prstGeom>
          <a:noFill/>
        </p:spPr>
      </p:pic>
      <p:pic>
        <p:nvPicPr>
          <p:cNvPr id="19459" name="Picture 3" descr="7-0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1643050"/>
            <a:ext cx="2400300" cy="1257300"/>
          </a:xfrm>
          <a:prstGeom prst="rect">
            <a:avLst/>
          </a:prstGeom>
          <a:noFill/>
        </p:spPr>
      </p:pic>
      <p:pic>
        <p:nvPicPr>
          <p:cNvPr id="19458" name="Picture 2" descr="7-00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3214686"/>
            <a:ext cx="2390775" cy="1257300"/>
          </a:xfrm>
          <a:prstGeom prst="rect">
            <a:avLst/>
          </a:prstGeom>
          <a:noFill/>
        </p:spPr>
      </p:pic>
      <p:pic>
        <p:nvPicPr>
          <p:cNvPr id="19457" name="Picture 1" descr="7-0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4857760"/>
            <a:ext cx="3920602" cy="1581148"/>
          </a:xfrm>
          <a:prstGeom prst="rect">
            <a:avLst/>
          </a:prstGeom>
          <a:noFill/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7" name="Picture 7" descr="rebus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357166"/>
            <a:ext cx="2714624" cy="1809749"/>
          </a:xfrm>
          <a:prstGeom prst="rect">
            <a:avLst/>
          </a:prstGeom>
          <a:noFill/>
        </p:spPr>
      </p:pic>
      <p:pic>
        <p:nvPicPr>
          <p:cNvPr id="20485" name="Picture 5" descr="rebus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2500306"/>
            <a:ext cx="2643186" cy="1762124"/>
          </a:xfrm>
          <a:prstGeom prst="rect">
            <a:avLst/>
          </a:prstGeom>
          <a:noFill/>
        </p:spPr>
      </p:pic>
      <p:pic>
        <p:nvPicPr>
          <p:cNvPr id="20483" name="Picture 3" descr="rebus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4818044"/>
            <a:ext cx="2643206" cy="1762137"/>
          </a:xfrm>
          <a:prstGeom prst="rect">
            <a:avLst/>
          </a:prstGeom>
          <a:noFill/>
        </p:spPr>
      </p:pic>
      <p:pic>
        <p:nvPicPr>
          <p:cNvPr id="20488" name="Picture 8" descr="rebus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357166"/>
            <a:ext cx="2571768" cy="1714512"/>
          </a:xfrm>
          <a:prstGeom prst="rect">
            <a:avLst/>
          </a:prstGeom>
          <a:noFill/>
        </p:spPr>
      </p:pic>
      <p:pic>
        <p:nvPicPr>
          <p:cNvPr id="20486" name="Picture 6" descr="rebus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2023" y="2570961"/>
            <a:ext cx="2678925" cy="1785950"/>
          </a:xfrm>
          <a:prstGeom prst="rect">
            <a:avLst/>
          </a:prstGeom>
          <a:noFill/>
        </p:spPr>
      </p:pic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714348" y="2143116"/>
            <a:ext cx="10787074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814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	                                      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814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814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0" y="2819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94" name="Rectangle 14"/>
          <p:cNvSpPr>
            <a:spLocks noChangeArrowheads="1"/>
          </p:cNvSpPr>
          <p:nvPr/>
        </p:nvSpPr>
        <p:spPr bwMode="auto">
          <a:xfrm>
            <a:off x="0" y="518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95" name="Rectangle 15"/>
          <p:cNvSpPr>
            <a:spLocks noChangeArrowheads="1"/>
          </p:cNvSpPr>
          <p:nvPr/>
        </p:nvSpPr>
        <p:spPr bwMode="auto">
          <a:xfrm>
            <a:off x="714348" y="6565612"/>
            <a:ext cx="62071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290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	                                        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290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35</TotalTime>
  <Words>117</Words>
  <Application>Microsoft Office PowerPoint</Application>
  <PresentationFormat>Экран (4:3)</PresentationFormat>
  <Paragraphs>22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4" baseType="lpstr">
      <vt:lpstr>Arial</vt:lpstr>
      <vt:lpstr>Consolas</vt:lpstr>
      <vt:lpstr>Corbel</vt:lpstr>
      <vt:lpstr>Times New Roman</vt:lpstr>
      <vt:lpstr>Wingdings</vt:lpstr>
      <vt:lpstr>Wingdings 2</vt:lpstr>
      <vt:lpstr>Wingdings 3</vt:lpstr>
      <vt:lpstr>Метро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 Ломакин</dc:creator>
  <cp:lastModifiedBy>User</cp:lastModifiedBy>
  <cp:revision>13</cp:revision>
  <dcterms:created xsi:type="dcterms:W3CDTF">2018-01-08T11:03:57Z</dcterms:created>
  <dcterms:modified xsi:type="dcterms:W3CDTF">2020-04-24T11:24:14Z</dcterms:modified>
</cp:coreProperties>
</file>