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71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</p:sldIdLst>
  <p:sldSz cx="9144000" cy="6858000" type="screen4x3"/>
  <p:notesSz cx="6858000" cy="9144000"/>
  <p:photoAlbum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138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3C792-A071-4385-9829-5B1EF7A83076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60D87-00D2-4523-AE0B-54F6F6A1E7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8762414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3C792-A071-4385-9829-5B1EF7A83076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60D87-00D2-4523-AE0B-54F6F6A1E7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1187070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3C792-A071-4385-9829-5B1EF7A83076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60D87-00D2-4523-AE0B-54F6F6A1E7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02565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3C792-A071-4385-9829-5B1EF7A83076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60D87-00D2-4523-AE0B-54F6F6A1E7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636710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3C792-A071-4385-9829-5B1EF7A83076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60D87-00D2-4523-AE0B-54F6F6A1E7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0184759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3C792-A071-4385-9829-5B1EF7A83076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60D87-00D2-4523-AE0B-54F6F6A1E7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602401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3C792-A071-4385-9829-5B1EF7A83076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60D87-00D2-4523-AE0B-54F6F6A1E7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59663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3C792-A071-4385-9829-5B1EF7A83076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60D87-00D2-4523-AE0B-54F6F6A1E7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0519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3C792-A071-4385-9829-5B1EF7A83076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60D87-00D2-4523-AE0B-54F6F6A1E7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508308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3C792-A071-4385-9829-5B1EF7A83076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60D87-00D2-4523-AE0B-54F6F6A1E7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16351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63C792-A071-4385-9829-5B1EF7A83076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760D87-00D2-4523-AE0B-54F6F6A1E7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718784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63C792-A071-4385-9829-5B1EF7A83076}" type="datetimeFigureOut">
              <a:rPr lang="ru-RU" smtClean="0"/>
              <a:t>11.05.2020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760D87-00D2-4523-AE0B-54F6F6A1E7D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83941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Русские путешественники и первопроходцы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132838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0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06055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1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752184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88917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254904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1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1075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2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182015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3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97481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4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663098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5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9172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6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273787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7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056901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8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68697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Слайд9"/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269103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Зеленый и желтый">
      <a:dk1>
        <a:sysClr val="windowText" lastClr="000000"/>
      </a:dk1>
      <a:lt1>
        <a:sysClr val="window" lastClr="FFFFFF"/>
      </a:lt1>
      <a:dk2>
        <a:srgbClr val="455F51"/>
      </a:dk2>
      <a:lt2>
        <a:srgbClr val="E2DFCC"/>
      </a:lt2>
      <a:accent1>
        <a:srgbClr val="99CB38"/>
      </a:accent1>
      <a:accent2>
        <a:srgbClr val="63A537"/>
      </a:accent2>
      <a:accent3>
        <a:srgbClr val="37A76F"/>
      </a:accent3>
      <a:accent4>
        <a:srgbClr val="44C1A3"/>
      </a:accent4>
      <a:accent5>
        <a:srgbClr val="4EB3CF"/>
      </a:accent5>
      <a:accent6>
        <a:srgbClr val="51C3F9"/>
      </a:accent6>
      <a:hlink>
        <a:srgbClr val="EE7B08"/>
      </a:hlink>
      <a:folHlink>
        <a:srgbClr val="977B2D"/>
      </a:folHlink>
    </a:clrScheme>
    <a:fontScheme name="Тема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</TotalTime>
  <Words>4</Words>
  <Application>Microsoft Office PowerPoint</Application>
  <PresentationFormat>Экран (4:3)</PresentationFormat>
  <Paragraphs>1</Paragraphs>
  <Slides>14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8" baseType="lpstr">
      <vt:lpstr>Arial</vt:lpstr>
      <vt:lpstr>Calibri</vt:lpstr>
      <vt:lpstr>Calibri Light</vt:lpstr>
      <vt:lpstr>Тема Office</vt:lpstr>
      <vt:lpstr>Русские путешественники и первопроходцы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diakov.net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XTreme.ws</dc:creator>
  <cp:lastModifiedBy>User</cp:lastModifiedBy>
  <cp:revision>2</cp:revision>
  <dcterms:created xsi:type="dcterms:W3CDTF">2020-04-05T19:30:04Z</dcterms:created>
  <dcterms:modified xsi:type="dcterms:W3CDTF">2020-05-11T17:13:50Z</dcterms:modified>
</cp:coreProperties>
</file>