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44" r:id="rId3"/>
  </p:sldMasterIdLst>
  <p:sldIdLst>
    <p:sldId id="260" r:id="rId4"/>
    <p:sldId id="270" r:id="rId5"/>
    <p:sldId id="261" r:id="rId6"/>
    <p:sldId id="258" r:id="rId7"/>
    <p:sldId id="268" r:id="rId8"/>
    <p:sldId id="269" r:id="rId9"/>
    <p:sldId id="262" r:id="rId10"/>
    <p:sldId id="263" r:id="rId11"/>
    <p:sldId id="264" r:id="rId12"/>
    <p:sldId id="265" r:id="rId13"/>
    <p:sldId id="267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27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900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43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650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332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970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349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28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583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9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8909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191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2326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341973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3920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71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9902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0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065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503374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7603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228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7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108903F-43FE-422C-B4FE-2585B6CEF4BF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28.01.2019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7C179BE-04B9-46A7-8DF1-54967B6807F3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56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+mn-lt"/>
              </a:rPr>
              <a:t>      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193" y="-17120"/>
            <a:ext cx="9252753" cy="6973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&amp;KHcy;&amp;ocy;&amp;chcy;&amp;ucy; &amp;vcy;&amp;iecy;&amp;rcy;&amp;ncy;&amp;ucy;&amp;tcy;&amp;softcy; &amp;scy;&amp;vcy;&amp;ocy;&amp;icy; 56 &amp;kcy;&amp;gcy;. &amp;Ncy;&amp;ocy; &amp;scy;&amp;ncy;&amp;acy;&amp;chcy;&amp;acy;&amp;lcy;&amp;acy; &amp;ncy;&amp;acy;&amp;dcy;&amp;ocy; &amp;vcy;&amp;iecy;&amp;rcy;&amp;ncy;&amp;ucy;&amp;tcy;&amp;softcy; 57!(&amp;Icy;&amp;ncy;&amp;acy;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0193" y="13360"/>
            <a:ext cx="6164361" cy="46994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81000" y="4853411"/>
            <a:ext cx="8458200" cy="1222375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Book"/>
                <a:ea typeface="+mj-ea"/>
                <a:cs typeface="+mj-cs"/>
              </a:rPr>
              <a:t>Доброе</a:t>
            </a:r>
            <a:r>
              <a:rPr kumimoji="0" lang="ru-RU" sz="4400" b="1" i="0" u="none" strike="noStrike" kern="1200" cap="all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Book"/>
                <a:ea typeface="+mj-ea"/>
                <a:cs typeface="+mj-cs"/>
              </a:rPr>
              <a:t> УТРО</a:t>
            </a:r>
            <a:r>
              <a:rPr kumimoji="0" lang="ru-RU" sz="44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Book"/>
                <a:ea typeface="+mj-ea"/>
                <a:cs typeface="+mj-cs"/>
              </a:rPr>
              <a:t>, ребята  !</a:t>
            </a:r>
            <a:endParaRPr kumimoji="0" lang="ru-RU" sz="4400" b="1" i="0" u="none" strike="noStrike" kern="1200" cap="all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5723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296"/>
            <a:ext cx="8229600" cy="572149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2600" b="1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>
              <a:buNone/>
            </a:pPr>
            <a:endParaRPr lang="ru-RU" sz="26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Петли </a:t>
            </a: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размечают на лицевой стороне ткани двумя точками и линией разреза между точками. Пользуются карандашом или су­хим заостренным мылом. Ткань разрезают точно по линии раз­метки маленькими острыми ножницами.</a:t>
            </a:r>
          </a:p>
          <a:p>
            <a:pPr marL="0" indent="0">
              <a:spcAft>
                <a:spcPts val="0"/>
              </a:spcAft>
              <a:buNone/>
            </a:pPr>
            <a:endParaRPr lang="ru-RU" sz="26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04800">
              <a:spcAft>
                <a:spcPts val="1000"/>
              </a:spcAft>
            </a:pPr>
            <a:endParaRPr lang="ru-RU" sz="1200" b="1" dirty="0">
              <a:solidFill>
                <a:srgbClr val="4F81BD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image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776" y="3136080"/>
            <a:ext cx="4104456" cy="3245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592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3.При 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обметывании петли петельные стежки выполняют с ли­цевой стороны на равном расстоянии от среза и друг от друга. </a:t>
            </a:r>
            <a:endParaRPr lang="ru-RU" sz="2600" b="1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2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Частота 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стежков </a:t>
            </a:r>
            <a:r>
              <a:rPr lang="ru-RU" sz="2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15 - 20 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10 мм строчки. Стежки затягива­ют с одинаковым усилием. На концах петли делают </a:t>
            </a:r>
            <a:r>
              <a:rPr lang="ru-RU" sz="2600" b="1" spc="60" dirty="0">
                <a:solidFill>
                  <a:prstClr val="black"/>
                </a:solidFill>
                <a:latin typeface="Times New Roman" pitchFamily="18" charset="0"/>
                <a:ea typeface="Bookman Old Style"/>
                <a:cs typeface="Times New Roman" pitchFamily="18" charset="0"/>
              </a:rPr>
              <a:t>закрепку из ниток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перпендикулярно линии прореза</a:t>
            </a:r>
            <a:r>
              <a:rPr lang="ru-RU" sz="2600" b="1" spc="60" dirty="0">
                <a:solidFill>
                  <a:prstClr val="black"/>
                </a:solidFill>
                <a:latin typeface="Times New Roman" pitchFamily="18" charset="0"/>
                <a:ea typeface="Bookman Old Style"/>
                <a:cs typeface="Times New Roman" pitchFamily="18" charset="0"/>
              </a:rPr>
              <a:t>.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Благодаря закрепкам петля не разрывается.</a:t>
            </a:r>
          </a:p>
          <a:p>
            <a:endParaRPr lang="ru-RU" dirty="0"/>
          </a:p>
        </p:txBody>
      </p:sp>
      <p:pic>
        <p:nvPicPr>
          <p:cNvPr id="4" name="Рисунок 3" descr="C:\DOCUME~1\Admin\LOCALS~1\Temp\FineReader11\media\image2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848" y="3933056"/>
            <a:ext cx="2736304" cy="259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687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2214546" y="1600200"/>
            <a:ext cx="5143536" cy="28289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6600" b="1" kern="10" dirty="0" smtClean="0">
                <a:ln w="9525">
                  <a:round/>
                  <a:headEnd/>
                  <a:tailEnd/>
                </a:ln>
                <a:solidFill>
                  <a:srgbClr val="E3355A">
                    <a:alpha val="67999"/>
                  </a:srgbClr>
                </a:solidFill>
                <a:latin typeface="Arial"/>
                <a:cs typeface="Arial"/>
              </a:rPr>
              <a:t>Спасибо за урок!   </a:t>
            </a:r>
            <a:endParaRPr lang="ru-RU" sz="6600" b="1" kern="10" dirty="0">
              <a:ln w="9525">
                <a:round/>
                <a:headEnd/>
                <a:tailEnd/>
              </a:ln>
              <a:solidFill>
                <a:srgbClr val="E3355A">
                  <a:alpha val="67999"/>
                </a:srgb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182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696"/>
            <a:ext cx="3304579" cy="4725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5013176"/>
            <a:ext cx="2541587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34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6914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36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b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endParaRPr lang="ru-RU" sz="3600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Подпиши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чертеже прямой двухшовной юбки название деталей и линий чертежа: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41168"/>
            <a:ext cx="2542530" cy="1692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14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www.metod-kopilka.ru/images/doc/11/55227/1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28" name="AutoShape 4" descr="https://www.metod-kopilka.ru/images/doc/11/55227/1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AutoShape 6" descr="https://www.metod-kopilka.ru/images/doc/11/55227/1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7" name="Рисунок 6" descr="Линия низ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1" y="1556792"/>
            <a:ext cx="4987552" cy="39890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14546" y="928670"/>
            <a:ext cx="2071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    </a:t>
            </a:r>
            <a:r>
              <a:rPr lang="ru-RU" sz="2400" dirty="0" smtClean="0">
                <a:solidFill>
                  <a:prstClr val="black"/>
                </a:solidFill>
              </a:rPr>
              <a:t>Вытачки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785795"/>
            <a:ext cx="19601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 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Линия талии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8991" y="5715016"/>
            <a:ext cx="21701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   </a:t>
            </a:r>
            <a:r>
              <a:rPr lang="ru-RU" sz="2400" dirty="0" smtClean="0">
                <a:solidFill>
                  <a:prstClr val="black"/>
                </a:solidFill>
              </a:rPr>
              <a:t>Линия низа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438" y="928670"/>
            <a:ext cx="2035225" cy="916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26" y="5715016"/>
            <a:ext cx="2378354" cy="70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68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76064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1.   Какое 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полотнище юбки шире?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а) переднее    </a:t>
            </a:r>
            <a:endParaRPr lang="ru-RU" sz="88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) </a:t>
            </a: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заднее</a:t>
            </a:r>
            <a:endParaRPr lang="ru-RU" sz="88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2.   Что 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проверяют на ткани прежде, чем выполнить раскрой юбки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а) цвет    </a:t>
            </a:r>
            <a:endParaRPr lang="ru-RU" sz="88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) брак    </a:t>
            </a:r>
            <a:endParaRPr lang="ru-RU" sz="88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) </a:t>
            </a: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толщину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3.   По 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какой нити кроится длина юбки?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а) косой   </a:t>
            </a:r>
            <a:endParaRPr lang="ru-RU" sz="88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) долевой  </a:t>
            </a:r>
            <a:endParaRPr lang="ru-RU" sz="8800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в) </a:t>
            </a: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поперечной</a:t>
            </a:r>
            <a:endParaRPr lang="ru-RU" sz="88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4.  Как </a:t>
            </a: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складывается ткань при раскрое?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а) лицом внутрь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800" b="1" dirty="0">
                <a:latin typeface="Times New Roman" pitchFamily="18" charset="0"/>
                <a:ea typeface="Times New Roman"/>
                <a:cs typeface="Times New Roman" pitchFamily="18" charset="0"/>
              </a:rPr>
              <a:t>б) изнаночной стороной </a:t>
            </a:r>
            <a:r>
              <a:rPr lang="ru-RU" sz="8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внутрь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1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790"/>
              </a:spcAft>
            </a:pPr>
            <a:endParaRPr lang="ru-RU" sz="24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696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lvl="0" indent="0">
              <a:lnSpc>
                <a:spcPct val="115000"/>
              </a:lnSpc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  По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какой линии вырезается крой?</a:t>
            </a:r>
          </a:p>
          <a:p>
            <a:pPr lvl="0">
              <a:lnSpc>
                <a:spcPct val="115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а) по контурной линии</a:t>
            </a:r>
          </a:p>
          <a:p>
            <a:pPr lvl="0">
              <a:lnSpc>
                <a:spcPct val="115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б) по линии прибавки на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шов</a:t>
            </a:r>
          </a:p>
          <a:p>
            <a:pPr marL="0" lvl="0" indent="0">
              <a:lnSpc>
                <a:spcPct val="115000"/>
              </a:lnSpc>
              <a:buNone/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  Что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делаем с кроем?</a:t>
            </a:r>
          </a:p>
          <a:p>
            <a:pPr lvl="0">
              <a:lnSpc>
                <a:spcPct val="115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а) сметываем</a:t>
            </a:r>
          </a:p>
          <a:p>
            <a:pPr lvl="0">
              <a:lnSpc>
                <a:spcPct val="115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б) переводим линии на вторую сторону</a:t>
            </a:r>
          </a:p>
          <a:p>
            <a:pPr lvl="0">
              <a:lnSpc>
                <a:spcPct val="115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в) стачиваем детали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39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1772816"/>
          </a:xfrm>
        </p:spPr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П.р. Обработка </a:t>
            </a:r>
            <a:r>
              <a:rPr lang="ru-RU" dirty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застежки.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060848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Научимся обрабатывать, выполнять обметную петлю петельными 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стежками, 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чтобы застегнуть пуговицу.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" name="Picture 2" descr="https://cs6.livemaster.ru/storage/1e/a3/7abbba1cdd7eae9990212b96148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869160"/>
            <a:ext cx="2667184" cy="17790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812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lvl="0">
              <a:buFont typeface="+mj-lt"/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Для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выполнения </a:t>
            </a:r>
            <a:r>
              <a:rPr lang="ru-RU" sz="3200" b="1" spc="60" dirty="0">
                <a:solidFill>
                  <a:schemeClr val="tx1"/>
                </a:solidFill>
                <a:latin typeface="Times New Roman" pitchFamily="18" charset="0"/>
                <a:ea typeface="Bookman Old Style"/>
                <a:cs typeface="Times New Roman" pitchFamily="18" charset="0"/>
              </a:rPr>
              <a:t>обметанной петли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надо прорезать ткань по долевой или попе­речной нити и обметать срезы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строчками петельных стежков.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C:\DOCUME~1\Admin\LOCALS~1\Temp\FineReader11\media\image3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752" y="2907347"/>
            <a:ext cx="2988533" cy="239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714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marL="0" lv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Размер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петли определяется по </a:t>
            </a:r>
            <a:r>
              <a:rPr lang="ru-RU" sz="3200" b="1" spc="60" dirty="0">
                <a:solidFill>
                  <a:schemeClr val="tx1"/>
                </a:solidFill>
                <a:latin typeface="Times New Roman" pitchFamily="18" charset="0"/>
                <a:ea typeface="Bookman Old Style"/>
                <a:cs typeface="Times New Roman" pitchFamily="18" charset="0"/>
              </a:rPr>
              <a:t>диаметру пуговицы.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Для свободного прохождения пуговицы длина петли должна быть на 1 - 2 мм больше диаметра плоской пуговицы и на 5 мм боль­ше диаметра пуговицы в форме шарика.</a:t>
            </a:r>
          </a:p>
          <a:p>
            <a:pPr marL="0" indent="0">
              <a:spcAft>
                <a:spcPts val="0"/>
              </a:spcAft>
              <a:buNone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C:\DOCUME~1\Admin\LOCALS~1\Temp\FineReader11\media\image4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3760" y="3789040"/>
            <a:ext cx="25202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590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271</TotalTime>
  <Words>296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Исполнительная</vt:lpstr>
      <vt:lpstr>Тема Office</vt:lpstr>
      <vt:lpstr>1_Трек</vt:lpstr>
      <vt:lpstr>      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  <vt:lpstr> П.р. Обработка застежки.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Подпиши на чертеже прямой двухшовной юбки название деталей и линий чертежа: </dc:title>
  <dc:creator>Елена</dc:creator>
  <cp:lastModifiedBy>1</cp:lastModifiedBy>
  <cp:revision>24</cp:revision>
  <dcterms:created xsi:type="dcterms:W3CDTF">2018-03-13T16:05:08Z</dcterms:created>
  <dcterms:modified xsi:type="dcterms:W3CDTF">2019-01-28T06:34:07Z</dcterms:modified>
</cp:coreProperties>
</file>