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0" r:id="rId4"/>
    <p:sldId id="275" r:id="rId5"/>
    <p:sldId id="277" r:id="rId6"/>
    <p:sldId id="270" r:id="rId7"/>
    <p:sldId id="269" r:id="rId8"/>
    <p:sldId id="268" r:id="rId9"/>
    <p:sldId id="267" r:id="rId10"/>
    <p:sldId id="266" r:id="rId11"/>
    <p:sldId id="276" r:id="rId12"/>
    <p:sldId id="265" r:id="rId13"/>
    <p:sldId id="263" r:id="rId14"/>
    <p:sldId id="264" r:id="rId15"/>
    <p:sldId id="271" r:id="rId16"/>
    <p:sldId id="274" r:id="rId17"/>
    <p:sldId id="273" r:id="rId18"/>
    <p:sldId id="278" r:id="rId19"/>
    <p:sldId id="281" r:id="rId20"/>
    <p:sldId id="279" r:id="rId21"/>
    <p:sldId id="261" r:id="rId22"/>
    <p:sldId id="280" r:id="rId23"/>
    <p:sldId id="285" r:id="rId24"/>
    <p:sldId id="284" r:id="rId25"/>
    <p:sldId id="272" r:id="rId26"/>
    <p:sldId id="262" r:id="rId27"/>
    <p:sldId id="286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7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H:\&#1087;&#1072;&#1090;&#1088;&#1080;&#1086;&#1090;\&#1085;&#1072;&#1084;%20&#1085;&#1091;&#1078;&#1085;&#1072;%20&#1086;&#1076;&#1085;&#1072;%20&#1087;&#1086;&#1073;&#1077;&#1076;&#1072;.mp3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8.jpeg"/><Relationship Id="rId7" Type="http://schemas.openxmlformats.org/officeDocument/2006/relationships/hyperlink" Target="//commons.wikimedia.org/wiki/File:Volgograd._House_1930_year.jpg?uselang=ru" TargetMode="External"/><Relationship Id="rId2" Type="http://schemas.openxmlformats.org/officeDocument/2006/relationships/hyperlink" Target="http://images.yandex.ru/yandsearch?text=%D1%84%D0%BE%D1%82%D0%BE%20%D0%B2%D0%BE%D0%BB%D0%B3%D0%BE%D0%B3%D1%80%D0%B0%D0%B4%D0%B0%20%D0%B4%D0%BE%20%D0%B2%D0%BE%D0%B9%D0%BD%D1%8B&amp;noreask=1&amp;img_url=http://img-fotki.yandex.ru/get/3409/med-yuliya.c/0_26426_4e7d7ce_XL&amp;pos=1&amp;rpt=simage&amp;lr=3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hyperlink" Target="http://images.yandex.ru/yandsearch?text=%D1%84%D0%BE%D1%82%D0%BE%20%D0%B2%D0%BE%D0%BB%D0%B3%D0%BE%D0%B3%D1%80%D0%B0%D0%B4%D0%B0%20%D0%B4%D0%BE%20%D0%B2%D0%BE%D0%B9%D0%BD%D1%8B&amp;noreask=1&amp;img_url=http://goloson.ru/cache/img/tribuna-coreimg-big/2006/1/2/9/23132.png&amp;pos=9&amp;rpt=simage&amp;lr=39" TargetMode="Externa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&#1087;&#1072;&#1090;&#1088;&#1080;&#1086;&#1090;\&#1060;&#1080;&#1083;&#1100;&#1084;%20j%20djqyt%20.wmv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pomnivoinu.ru/img/reports/1561/img/17.jpg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H:\&#1087;&#1072;&#1090;&#1088;&#1080;&#1086;&#1090;\&#1088;&#1072;&#1089;&#1090;&#1077;&#1090;%20&#1073;&#1077;&#1088;&#1077;&#1079;&#1082;&#1072;.mp3" TargetMode="Externa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4;&#1083;&#1103;\&#1052;&#1086;&#1080;%20&#1076;&#1086;&#1082;&#1091;&#1084;&#1077;&#1085;&#1090;&#1099;\&#1056;&#1072;&#1073;&#1086;&#1095;&#1080;&#1077;%20&#1076;&#1086;&#1082;&#1091;&#1084;&#1077;&#1085;&#1090;&#1099;%20&#1054;.&#1042;\&#1087;&#1088;&#1077;&#1079;&#1077;&#1085;&#1090;&#1072;&#1094;&#1080;&#1080;\&#1082;%20&#1076;&#1085;&#1102;%20&#1087;&#1086;&#1073;&#1077;&#1076;&#1099;%20&#1091;&#1089;&#1090;&#1085;&#1099;&#1081;%20&#1078;&#1091;&#1088;&#1085;&#1072;&#1083;\mocart_-_rekviem_lakrimoza_c_damuz.ru.mp3" TargetMode="External"/><Relationship Id="rId6" Type="http://schemas.openxmlformats.org/officeDocument/2006/relationships/image" Target="../media/image30.gif"/><Relationship Id="rId5" Type="http://schemas.openxmlformats.org/officeDocument/2006/relationships/image" Target="../media/image29.png"/><Relationship Id="rId4" Type="http://schemas.openxmlformats.org/officeDocument/2006/relationships/image" Target="../media/image28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H:\&#1087;&#1072;&#1090;&#1088;&#1080;&#1086;&#1090;\&#1057;&#1087;&#1072;&#1089;&#1080;&#1073;&#1086;,%20&#1076;&#1077;&#1076;&#1099;.mp3" TargetMode="External"/><Relationship Id="rId5" Type="http://schemas.openxmlformats.org/officeDocument/2006/relationships/image" Target="../media/image37.jpe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H:\&#1087;&#1072;&#1090;&#1088;&#1080;&#1086;&#1090;\&#1057;&#1087;&#1072;&#1089;&#1080;&#1073;&#1086;,%20&#1076;&#1077;&#1076;&#1099;.mp3" TargetMode="External"/><Relationship Id="rId5" Type="http://schemas.openxmlformats.org/officeDocument/2006/relationships/image" Target="../media/image37.jpe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Администратор\Рабочий стол\1356098195_70let.jpg"/>
          <p:cNvPicPr>
            <a:picLocks noChangeAspect="1" noChangeArrowheads="1"/>
          </p:cNvPicPr>
          <p:nvPr/>
        </p:nvPicPr>
        <p:blipFill>
          <a:blip r:embed="rId2">
            <a:lum bright="-30000" contrast="40000"/>
          </a:blip>
          <a:srcRect/>
          <a:stretch>
            <a:fillRect/>
          </a:stretch>
        </p:blipFill>
        <p:spPr bwMode="auto">
          <a:xfrm>
            <a:off x="1" y="0"/>
            <a:ext cx="9186862" cy="6858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://pbs.twimg.com/media/A8moAGCCcAAPHQf.jpg:large"/>
          <p:cNvPicPr>
            <a:picLocks noChangeAspect="1" noChangeArrowheads="1"/>
          </p:cNvPicPr>
          <p:nvPr/>
        </p:nvPicPr>
        <p:blipFill>
          <a:blip r:embed="rId2">
            <a:lum bright="-30000" contrast="40000"/>
          </a:blip>
          <a:srcRect/>
          <a:stretch>
            <a:fillRect/>
          </a:stretch>
        </p:blipFill>
        <p:spPr bwMode="auto">
          <a:xfrm>
            <a:off x="1928794" y="285728"/>
            <a:ext cx="4500594" cy="6309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нам нужна одна победа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8501090" y="6072206"/>
            <a:ext cx="304800" cy="304800"/>
          </a:xfrm>
          <a:prstGeom prst="rect">
            <a:avLst/>
          </a:prstGeom>
        </p:spPr>
      </p:pic>
      <p:pic>
        <p:nvPicPr>
          <p:cNvPr id="5" name="Рисунок 4" descr="Потерянный город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85728"/>
            <a:ext cx="8215369" cy="6215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http://topwar.ru/uploads/posts/2011-12/1322883405_1280943923_0_4ebb_b952d365_xl.jpg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114613" y="1071546"/>
            <a:ext cx="8974180" cy="528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img13.nnm.ru/imagez/gallery/5/9/6/3/e/5963e5ba43cbee43cdcef2adbad1c513_full.jpg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учитель\Desktop\классное руководство\Сталинградская битва\x_1d6947e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068" y="178551"/>
            <a:ext cx="8620212" cy="64651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учитель\Desktop\классное руководство\Сталинградская битва\x_5b4a0dc4.jpg"/>
          <p:cNvPicPr>
            <a:picLocks noChangeAspect="1" noChangeArrowheads="1"/>
          </p:cNvPicPr>
          <p:nvPr/>
        </p:nvPicPr>
        <p:blipFill>
          <a:blip r:embed="rId2">
            <a:lum contrast="40000"/>
          </a:blip>
          <a:srcRect/>
          <a:stretch>
            <a:fillRect/>
          </a:stretch>
        </p:blipFill>
        <p:spPr bwMode="auto">
          <a:xfrm>
            <a:off x="214282" y="107950"/>
            <a:ext cx="8358246" cy="6642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учитель\Desktop\классное руководство\Сталинградская битва\x_7ac76151.jpg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учитель\Desktop\классное руководство\Сталинградская битва\x_676be8c9.jpg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учитель\Desktop\классное руководство\Сталинградская битва\x_3934d7e3.jpg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http://vit.net.ua/upload/20090509/victory_5.jpg"/>
          <p:cNvPicPr>
            <a:picLocks noChangeAspect="1" noChangeArrowheads="1"/>
          </p:cNvPicPr>
          <p:nvPr/>
        </p:nvPicPr>
        <p:blipFill>
          <a:blip r:embed="rId2">
            <a:lum bright="-10000" contras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учитель\Desktop\классное руководство\Сталинградская битва\x_bc555025.jpg"/>
          <p:cNvPicPr>
            <a:picLocks noChangeAspect="1" noChangeArrowheads="1"/>
          </p:cNvPicPr>
          <p:nvPr/>
        </p:nvPicPr>
        <p:blipFill>
          <a:blip r:embed="rId2">
            <a:lum bright="-20000" contrast="40000"/>
          </a:blip>
          <a:srcRect/>
          <a:stretch>
            <a:fillRect/>
          </a:stretch>
        </p:blipFill>
        <p:spPr bwMode="auto">
          <a:xfrm>
            <a:off x="0" y="0"/>
            <a:ext cx="9144000" cy="71437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4" name="Picture 4" descr="http://img-fotki.yandex.ru/get/5805/espog.21/0_60d5b_453f22a6_XL.jpg"/>
          <p:cNvPicPr>
            <a:picLocks noChangeAspect="1" noChangeArrowheads="1"/>
          </p:cNvPicPr>
          <p:nvPr/>
        </p:nvPicPr>
        <p:blipFill>
          <a:blip r:embed="rId2">
            <a:grayscl/>
            <a:lum bright="-30000" contras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учитель\Desktop\классное руководство\Сталинградская битва\x_af475ee8.jpg"/>
          <p:cNvPicPr>
            <a:picLocks noChangeAspect="1" noChangeArrowheads="1"/>
          </p:cNvPicPr>
          <p:nvPr/>
        </p:nvPicPr>
        <p:blipFill>
          <a:blip r:embed="rId2">
            <a:lum bright="-20000" contras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img0.liveinternet.ru/images/attach/c/3/75/484/75484714_550__1271516989_voi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6" name="Picture 6" descr="http://crystaldecor.narod.ru/images/karta.gif"/>
          <p:cNvPicPr>
            <a:picLocks noChangeAspect="1" noChangeArrowheads="1"/>
          </p:cNvPicPr>
          <p:nvPr/>
        </p:nvPicPr>
        <p:blipFill>
          <a:blip r:embed="rId2">
            <a:lum bright="-30000" contrast="30000"/>
          </a:blip>
          <a:srcRect/>
          <a:stretch>
            <a:fillRect/>
          </a:stretch>
        </p:blipFill>
        <p:spPr bwMode="auto">
          <a:xfrm>
            <a:off x="0" y="428604"/>
            <a:ext cx="9144000" cy="571504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00034" y="3214686"/>
            <a:ext cx="1212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Волгоград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m8-tub-ru.yandex.net/i?id=397322242-28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4970657" cy="3500462"/>
          </a:xfrm>
          <a:prstGeom prst="rect">
            <a:avLst/>
          </a:prstGeom>
          <a:noFill/>
        </p:spPr>
      </p:pic>
      <p:pic>
        <p:nvPicPr>
          <p:cNvPr id="1030" name="Picture 6" descr="http://topwar.ru/uploads/posts/2011-02/thumbs/1296621969_stalingrad_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2714620"/>
            <a:ext cx="4705350" cy="3562351"/>
          </a:xfrm>
          <a:prstGeom prst="rect">
            <a:avLst/>
          </a:prstGeom>
          <a:noFill/>
        </p:spPr>
      </p:pic>
      <p:pic>
        <p:nvPicPr>
          <p:cNvPr id="1032" name="Picture 8" descr="http://im4-tub-ru.yandex.net/i?id=485341143-01-72&amp;n=21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grayscl/>
          </a:blip>
          <a:srcRect/>
          <a:stretch>
            <a:fillRect/>
          </a:stretch>
        </p:blipFill>
        <p:spPr bwMode="auto">
          <a:xfrm>
            <a:off x="571472" y="3571876"/>
            <a:ext cx="3786214" cy="2839661"/>
          </a:xfrm>
          <a:prstGeom prst="rect">
            <a:avLst/>
          </a:prstGeom>
          <a:noFill/>
        </p:spPr>
      </p:pic>
      <p:pic>
        <p:nvPicPr>
          <p:cNvPr id="1034" name="Picture 10" descr="http://upload.wikimedia.org/wikipedia/commons/thumb/c/c0/Volgograd._House_1930_year.jpg/220px-Volgograd._House_1930_year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grayscl/>
          </a:blip>
          <a:srcRect/>
          <a:stretch>
            <a:fillRect/>
          </a:stretch>
        </p:blipFill>
        <p:spPr bwMode="auto">
          <a:xfrm>
            <a:off x="6072198" y="428604"/>
            <a:ext cx="2095500" cy="2562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Фильм j djqyt 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http://pz24.ru/img/pozelaniya_v_stihah_dlya_veteranov_voyn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Мамаев Курган">
            <a:hlinkClick r:id="rId2"/>
          </p:cNvPr>
          <p:cNvPicPr/>
          <p:nvPr/>
        </p:nvPicPr>
        <p:blipFill>
          <a:blip r:embed="rId3">
            <a:lum contras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atural-medicine.ru/uploads/posts/2010-05/1274436853_24437313_963723319.jpg"/>
          <p:cNvPicPr>
            <a:picLocks noChangeAspect="1" noChangeArrowheads="1"/>
          </p:cNvPicPr>
          <p:nvPr/>
        </p:nvPicPr>
        <p:blipFill>
          <a:blip r:embed="rId3">
            <a:lum contras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астет березка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>
            <a:lum contrast="-40000"/>
          </a:blip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Оля\Мои документы\Мои рисунки\день победы\10ad3e71bec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7" descr="fire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2786058"/>
            <a:ext cx="2094055" cy="323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mocart_-_rekviem_lakrimoza_c_damuz.ru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6072198" y="5000636"/>
            <a:ext cx="304800" cy="304800"/>
          </a:xfrm>
          <a:prstGeom prst="rect">
            <a:avLst/>
          </a:prstGeom>
        </p:spPr>
      </p:pic>
      <p:pic>
        <p:nvPicPr>
          <p:cNvPr id="9" name="Picture 4" descr="v_ogon"/>
          <p:cNvPicPr>
            <a:picLocks noGrp="1" noChangeAspect="1" noChangeArrowheads="1" noCrop="1"/>
          </p:cNvPicPr>
          <p:nvPr>
            <p:ph sz="half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1000100" y="4357694"/>
            <a:ext cx="2808287" cy="2246312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35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4" name="Picture 4" descr="http://os1.i.ua/3/1/7056543_5727c6a4.jpg"/>
          <p:cNvPicPr>
            <a:picLocks noChangeAspect="1" noChangeArrowheads="1"/>
          </p:cNvPicPr>
          <p:nvPr/>
        </p:nvPicPr>
        <p:blipFill>
          <a:blip r:embed="rId2"/>
          <a:srcRect t="12397" b="908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66" name="Picture 6" descr="http://www.amic.ru/images/gallery_02-2012/640.306881866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3719637"/>
            <a:ext cx="2357421" cy="3138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68" name="Picture 8" descr="http://ddt-rodnichok.narod.ru/images1/018_1.jpg"/>
          <p:cNvPicPr>
            <a:picLocks noChangeAspect="1" noChangeArrowheads="1"/>
          </p:cNvPicPr>
          <p:nvPr/>
        </p:nvPicPr>
        <p:blipFill>
          <a:blip r:embed="rId4"/>
          <a:srcRect t="8721"/>
          <a:stretch>
            <a:fillRect/>
          </a:stretch>
        </p:blipFill>
        <p:spPr bwMode="auto">
          <a:xfrm>
            <a:off x="6248282" y="0"/>
            <a:ext cx="2895717" cy="264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40" name="Picture 4" descr="http://cs10156.userapi.com/u38250226/117752669/x_e37ee5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957" y="0"/>
            <a:ext cx="915195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:\патриот\письмо.jpg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 l="3780" b="31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club.foto.ru/gallery/images/photo/2003/05/15/80218.jpg"/>
          <p:cNvPicPr>
            <a:picLocks noChangeAspect="1" noChangeArrowheads="1"/>
          </p:cNvPicPr>
          <p:nvPr/>
        </p:nvPicPr>
        <p:blipFill>
          <a:blip r:embed="rId3">
            <a:lum contrast="40000"/>
          </a:blip>
          <a:srcRect r="30434" b="6941"/>
          <a:stretch>
            <a:fillRect/>
          </a:stretch>
        </p:blipFill>
        <p:spPr bwMode="auto">
          <a:xfrm>
            <a:off x="4214810" y="214290"/>
            <a:ext cx="4929190" cy="6429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пасибо, деды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429652" y="5929330"/>
            <a:ext cx="304800" cy="304800"/>
          </a:xfrm>
          <a:prstGeom prst="rect">
            <a:avLst/>
          </a:prstGeom>
        </p:spPr>
      </p:pic>
      <p:pic>
        <p:nvPicPr>
          <p:cNvPr id="2050" name="Picture 2" descr="http://vseotkritki.ru/_ph/3/586172017.jpg"/>
          <p:cNvPicPr>
            <a:picLocks noChangeAspect="1" noChangeArrowheads="1"/>
          </p:cNvPicPr>
          <p:nvPr/>
        </p:nvPicPr>
        <p:blipFill>
          <a:blip r:embed="rId5">
            <a:lum contrast="20000"/>
          </a:blip>
          <a:srcRect b="3975"/>
          <a:stretch>
            <a:fillRect/>
          </a:stretch>
        </p:blipFill>
        <p:spPr bwMode="auto">
          <a:xfrm>
            <a:off x="0" y="357166"/>
            <a:ext cx="4220596" cy="6286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7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club.foto.ru/gallery/images/photo/2003/05/15/80218.jpg"/>
          <p:cNvPicPr>
            <a:picLocks noChangeAspect="1" noChangeArrowheads="1"/>
          </p:cNvPicPr>
          <p:nvPr/>
        </p:nvPicPr>
        <p:blipFill>
          <a:blip r:embed="rId3">
            <a:lum contrast="40000"/>
          </a:blip>
          <a:srcRect r="30434"/>
          <a:stretch>
            <a:fillRect/>
          </a:stretch>
        </p:blipFill>
        <p:spPr bwMode="auto">
          <a:xfrm>
            <a:off x="4214810" y="-1"/>
            <a:ext cx="4929190" cy="6908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пасибо, деды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429652" y="5929330"/>
            <a:ext cx="304800" cy="304800"/>
          </a:xfrm>
          <a:prstGeom prst="rect">
            <a:avLst/>
          </a:prstGeom>
        </p:spPr>
      </p:pic>
      <p:pic>
        <p:nvPicPr>
          <p:cNvPr id="2050" name="Picture 2" descr="http://vseotkritki.ru/_ph/3/586172017.jpg"/>
          <p:cNvPicPr>
            <a:picLocks noChangeAspect="1" noChangeArrowheads="1"/>
          </p:cNvPicPr>
          <p:nvPr/>
        </p:nvPicPr>
        <p:blipFill>
          <a:blip r:embed="rId5">
            <a:lum contrast="20000"/>
          </a:blip>
          <a:srcRect b="3975"/>
          <a:stretch>
            <a:fillRect/>
          </a:stretch>
        </p:blipFill>
        <p:spPr bwMode="auto">
          <a:xfrm>
            <a:off x="0" y="357166"/>
            <a:ext cx="4220596" cy="6072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7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2</Words>
  <PresentationFormat>Экран (4:3)</PresentationFormat>
  <Paragraphs>2</Paragraphs>
  <Slides>27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 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учитель</dc:creator>
  <cp:lastModifiedBy>учитель</cp:lastModifiedBy>
  <cp:revision>26</cp:revision>
  <dcterms:created xsi:type="dcterms:W3CDTF">2013-02-01T12:55:28Z</dcterms:created>
  <dcterms:modified xsi:type="dcterms:W3CDTF">2013-02-01T19:25:01Z</dcterms:modified>
</cp:coreProperties>
</file>