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BBA05D2-4D1D-4EAA-A1DF-C95C2E0A2417}" type="datetimeFigureOut">
              <a:rPr lang="ru-RU" smtClean="0"/>
              <a:pPr/>
              <a:t>22.06.2013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EEDD5C-F6B8-4545-8AF0-66C864100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Классный час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/>
              <a:t>Здоровые дети в здоровой семье</a:t>
            </a:r>
            <a:endParaRPr lang="ru-RU" sz="5400" dirty="0" smtClean="0"/>
          </a:p>
          <a:p>
            <a:endParaRPr lang="ru-RU" sz="54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Приоритетом современной государственной политики России является охрана и защита семьи и семейных ценностей и традиций как основы основ российского общества и государства, сохранение и приумножение здоровья детей, обеспечение их гармоничного развития, продвижение в регионах </a:t>
            </a:r>
            <a:r>
              <a:rPr lang="ru-RU" sz="2400" dirty="0" err="1" smtClean="0"/>
              <a:t>здоровьсберегающих</a:t>
            </a:r>
            <a:r>
              <a:rPr lang="ru-RU" sz="2400" dirty="0" smtClean="0"/>
              <a:t> технологий. Дети должны стать активными участниками в реализации ЭТИХ важнейших социальных задач.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s_61_tolm.nov.edu54.ru/images/p59_sem-yayetoglavnoe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772816"/>
            <a:ext cx="40386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Закон  "</a:t>
            </a:r>
            <a:r>
              <a:rPr lang="ru-RU" b="1" dirty="0" smtClean="0"/>
              <a:t>Об образовании" (ст.18)</a:t>
            </a:r>
            <a:r>
              <a:rPr lang="ru-RU" dirty="0" smtClean="0"/>
              <a:t> возлагает всю </a:t>
            </a:r>
            <a:r>
              <a:rPr lang="ru-RU" dirty="0" err="1" smtClean="0"/>
              <a:t>ответ-ственность</a:t>
            </a:r>
            <a:r>
              <a:rPr lang="ru-RU" dirty="0" smtClean="0"/>
              <a:t> за воспитание детей на семью, </a:t>
            </a:r>
          </a:p>
          <a:p>
            <a:r>
              <a:rPr lang="ru-RU" dirty="0" smtClean="0"/>
              <a:t>все остальные социальные институты (в том числе школьные учреждения) </a:t>
            </a:r>
          </a:p>
          <a:p>
            <a:r>
              <a:rPr lang="ru-RU" dirty="0" smtClean="0"/>
              <a:t>призваны содействовать и дополнять семейную воспитательную деятельность.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Задача государства – растить здоровых детей и продлевать жизнь своих граждан.</a:t>
            </a:r>
            <a:r>
              <a:rPr lang="ru-RU" dirty="0" smtClean="0"/>
              <a:t> Сегодня вопросам сохранения и укрепления здоровья людей в России уделяется особое внимание, и они по праву включены в приоритетный национальный проект «Здоровье».</a:t>
            </a:r>
          </a:p>
          <a:p>
            <a:r>
              <a:rPr lang="ru-RU" dirty="0" smtClean="0"/>
              <a:t>В последнее время в нашей стране идет активная работа по формированию здорового образа жизни среди населения. Безусловно, нация должна быть здоровой. Здоровая нация является признаком сильного государства. Одним из главных факторов процветания нации является </a:t>
            </a:r>
            <a:r>
              <a:rPr lang="ru-RU" b="1" dirty="0" smtClean="0"/>
              <a:t>здоровая семья</a:t>
            </a:r>
            <a:r>
              <a:rPr lang="ru-RU" dirty="0" smtClean="0"/>
              <a:t>. Что такое здоровая семья?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Здоровая семья – здоровая нация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s_61_tolm.nov.edu54.ru/images/p59_stix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196752"/>
            <a:ext cx="676875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Необходимо также помнить, что спорт – это основа здоровья нации. Спорт может и должен решать определенные социальные задачи. Спорт способен укрепить семью, если взрослые вместе с детьми будут проводить свободное время на спортивной площадке. И это тоже – основа крепкого государства.</a:t>
            </a:r>
          </a:p>
          <a:p>
            <a:endParaRPr lang="ru-RU" dirty="0"/>
          </a:p>
        </p:txBody>
      </p:sp>
      <p:pic>
        <p:nvPicPr>
          <p:cNvPr id="7" name="Содержимое 6" descr="http://s_61_tolm.nov.edu54.ru/images/p59_d9b45c831711-1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88024" y="1772816"/>
            <a:ext cx="4032448" cy="375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Искусство вести здоровый образ жизни доступно каждому, нужно только иметь огромное желание и силу воли, нужно преодолевать свои слабости и свою лень. Вредные привычки легче предотвратить, чем потом от них избавляться.</a:t>
            </a:r>
          </a:p>
          <a:p>
            <a:r>
              <a:rPr lang="ru-RU" dirty="0" smtClean="0"/>
              <a:t>В народе говорят: </a:t>
            </a:r>
            <a:r>
              <a:rPr lang="ru-RU" b="1" dirty="0" smtClean="0"/>
              <a:t>«Здоровому – все здорово!». </a:t>
            </a:r>
            <a:r>
              <a:rPr lang="ru-RU" dirty="0" smtClean="0"/>
              <a:t>Об этой простой и мудрой истине следует помнить всегда. Сегодня каждый человек должен понимать, что его здоровье и здоровье семьи, в первую очередь, зависят от него самого. Необходима, прежде всего, личная ответственность каждого за свое здоровье и здоровье своей семьи.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428750" lvl="2" indent="-514350"/>
            <a:r>
              <a:rPr lang="ru-RU" sz="3200" dirty="0" smtClean="0"/>
              <a:t>Здоровье человека и общества в целом зависит от множества социальных, природных и биологических факторов. Ученые утверждают, что здоровье народа на 50 – 55% определяется образом жизни (ОЖ), на 20-25% – экологическими, на 20% – биологическими (наследственными) факторами и на 10% – медициной.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Здоровье и здоровый образ жизни. 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6" descr="http://s_61_tolm.nov.edu54.ru/images/p59_zdorov-eyeto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9633" y="764704"/>
            <a:ext cx="691276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Каждый человек должен научиться средствами физической культуры и спорта развивать и совершенствовать, укреплять и поддерживать свои физические качества и способности, свое здоровье.</a:t>
            </a:r>
          </a:p>
          <a:p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s_61_tolm.nov.edu54.ru/images/p59_romashkazdorov-y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16832"/>
            <a:ext cx="590465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Здоровье - это состояние физического, душевного и социального благополучия.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1. У меня часто плохой аппетит.</a:t>
            </a:r>
          </a:p>
          <a:p>
            <a:r>
              <a:rPr lang="ru-RU" dirty="0" smtClean="0"/>
              <a:t>2. После нескольких часов работы у меня  начинает болеть голова.</a:t>
            </a:r>
          </a:p>
          <a:p>
            <a:r>
              <a:rPr lang="ru-RU" dirty="0" smtClean="0"/>
              <a:t>3. Часто выгляжу усталым и подавленным, иногда раздраженным и угрюмым.</a:t>
            </a:r>
          </a:p>
          <a:p>
            <a:r>
              <a:rPr lang="ru-RU" dirty="0" smtClean="0"/>
              <a:t>4. Периодически у меня бывают серьезные заболевания, когда я вынужден несколько дней оставаться в постели.</a:t>
            </a:r>
          </a:p>
          <a:p>
            <a:r>
              <a:rPr lang="ru-RU" dirty="0" smtClean="0"/>
              <a:t>5. Я почти не занимаюсь спортом.</a:t>
            </a:r>
          </a:p>
          <a:p>
            <a:r>
              <a:rPr lang="ru-RU" dirty="0" smtClean="0"/>
              <a:t>6. В последнее время я несколько прибавил в весе.</a:t>
            </a:r>
          </a:p>
          <a:p>
            <a:r>
              <a:rPr lang="ru-RU" dirty="0" smtClean="0"/>
              <a:t>7. У меня часто кружится голова.</a:t>
            </a:r>
          </a:p>
          <a:p>
            <a:r>
              <a:rPr lang="ru-RU" dirty="0" smtClean="0"/>
              <a:t>8. В настоящее время я курю.</a:t>
            </a:r>
          </a:p>
          <a:p>
            <a:r>
              <a:rPr lang="ru-RU" dirty="0" smtClean="0"/>
              <a:t>9. В детстве я перенес несколько серьезных заболеваний.</a:t>
            </a:r>
          </a:p>
          <a:p>
            <a:r>
              <a:rPr lang="ru-RU" dirty="0" smtClean="0"/>
              <a:t>10. У меня плохой сон и неприятные ощущения утром после пробуждения.</a:t>
            </a:r>
          </a:p>
          <a:p>
            <a:r>
              <a:rPr lang="ru-RU" b="1" dirty="0" smtClean="0"/>
              <a:t>За каждый ответ «да» поставьте себе по 1 баллу и подсчитайте сумму.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Тест «Твое здоровье».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1-2 балла.</a:t>
            </a:r>
            <a:r>
              <a:rPr lang="ru-RU" dirty="0" smtClean="0"/>
              <a:t> Несмотря на некоторые признаки ухудшения здоровья, вы в хорошей форме. Ни в коем случае не оставляйте усилий по сохранению своего самочувствия.</a:t>
            </a:r>
          </a:p>
          <a:p>
            <a:r>
              <a:rPr lang="ru-RU" b="1" dirty="0" smtClean="0"/>
              <a:t>3-6 баллов.</a:t>
            </a:r>
            <a:r>
              <a:rPr lang="ru-RU" dirty="0" smtClean="0"/>
              <a:t> Ваше отношение к своему здоровью трудно назвать нормальным, уже чувствуется, что вы его расстроили довольно основательно.</a:t>
            </a:r>
          </a:p>
          <a:p>
            <a:r>
              <a:rPr lang="ru-RU" b="1" dirty="0" smtClean="0"/>
              <a:t>7-10 баллов.</a:t>
            </a:r>
            <a:r>
              <a:rPr lang="ru-RU" dirty="0" smtClean="0"/>
              <a:t> Как вы умудрились довести себя до такой степени? Удивительно, что вы еще в состоянии ходить и работать. Вам немедленно нужно свои привычки.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теста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Никогда не болеть.</a:t>
            </a:r>
          </a:p>
          <a:p>
            <a:r>
              <a:rPr lang="ru-RU" sz="5400" dirty="0" smtClean="0"/>
              <a:t>Правильно питаться.</a:t>
            </a:r>
          </a:p>
          <a:p>
            <a:r>
              <a:rPr lang="ru-RU" sz="5400" dirty="0" smtClean="0"/>
              <a:t>Быть бодрым.</a:t>
            </a:r>
          </a:p>
          <a:p>
            <a:r>
              <a:rPr lang="ru-RU" sz="5400" dirty="0" smtClean="0"/>
              <a:t>Вершить добрые дела.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Желаю вам :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Вести здоровый образ жизни всей семьёй!</a:t>
            </a:r>
            <a:endParaRPr lang="ru-RU" sz="7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60</TotalTime>
  <Words>619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Классный час</vt:lpstr>
      <vt:lpstr>Слайд 2</vt:lpstr>
      <vt:lpstr>Слайд 3</vt:lpstr>
      <vt:lpstr>Здоровая семья – здоровая нация   </vt:lpstr>
      <vt:lpstr>Слайд 5</vt:lpstr>
      <vt:lpstr>Слайд 6</vt:lpstr>
      <vt:lpstr>Слайд 7</vt:lpstr>
      <vt:lpstr>Здоровье и здоровый образ жизни. </vt:lpstr>
      <vt:lpstr>Слайд 9</vt:lpstr>
      <vt:lpstr>Слайд 10</vt:lpstr>
      <vt:lpstr>Здоровье - это состояние физического, душевного и социального благополучия.   </vt:lpstr>
      <vt:lpstr>Тест «Твое здоровье». </vt:lpstr>
      <vt:lpstr>Результаты теста</vt:lpstr>
      <vt:lpstr>Желаю вам :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</dc:title>
  <dc:creator>user</dc:creator>
  <cp:lastModifiedBy>user</cp:lastModifiedBy>
  <cp:revision>6</cp:revision>
  <dcterms:created xsi:type="dcterms:W3CDTF">2013-06-21T21:55:38Z</dcterms:created>
  <dcterms:modified xsi:type="dcterms:W3CDTF">2013-06-21T23:07:56Z</dcterms:modified>
</cp:coreProperties>
</file>