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60" r:id="rId2"/>
    <p:sldId id="261" r:id="rId3"/>
    <p:sldId id="256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6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4660"/>
  </p:normalViewPr>
  <p:slideViewPr>
    <p:cSldViewPr>
      <p:cViewPr varScale="1">
        <p:scale>
          <a:sx n="51" d="100"/>
          <a:sy n="51" d="100"/>
        </p:scale>
        <p:origin x="-97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D4009-2366-43BB-9184-6C8A6456E94A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45433D-AE1E-47F8-A576-36AD046E80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175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298DE3-B709-4F1F-8ED0-07BFDD571796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2E25B-D035-4EE7-8554-DA380A180D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98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E25B-D035-4EE7-8554-DA380A180D63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133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jpe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JP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2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2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JP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JP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9.JP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JP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propowerpoint.ru/wp-content/uploads/2013/02/Light_greenSlide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is5.mzstatic.com/image/thumb/Purple6/v4/72/10/c6/7210c6f1-fb16-96bf-0dca-e658a7c527db/mzl.gyokneoo.png/0x0ss-8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04391" y="181089"/>
            <a:ext cx="184731" cy="461665"/>
          </a:xfrm>
          <a:prstGeom prst="rect">
            <a:avLst/>
          </a:prstGeom>
          <a:solidFill>
            <a:srgbClr val="92D050">
              <a:alpha val="49000"/>
            </a:srgbClr>
          </a:solidFill>
        </p:spPr>
        <p:txBody>
          <a:bodyPr wrap="none" rtlCol="0">
            <a:spAutoFit/>
          </a:bodyPr>
          <a:lstStyle/>
          <a:p>
            <a:pPr algn="ctr"/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640811" y="4734342"/>
            <a:ext cx="184730" cy="646331"/>
          </a:xfrm>
          <a:prstGeom prst="rect">
            <a:avLst/>
          </a:prstGeom>
          <a:solidFill>
            <a:srgbClr val="92D050">
              <a:alpha val="49000"/>
            </a:srgbClr>
          </a:solidFill>
        </p:spPr>
        <p:txBody>
          <a:bodyPr wrap="none" rtlCol="0">
            <a:spAutoFit/>
          </a:bodyPr>
          <a:lstStyle/>
          <a:p>
            <a:pPr algn="ctr"/>
            <a:endParaRPr lang="ru-RU" sz="36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1700808"/>
            <a:ext cx="7416824" cy="3139321"/>
          </a:xfrm>
          <a:prstGeom prst="rect">
            <a:avLst/>
          </a:prstGeom>
          <a:solidFill>
            <a:srgbClr val="92D050">
              <a:alpha val="82000"/>
            </a:srgb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Игра-тренажёр</a:t>
            </a:r>
            <a:endParaRPr lang="ru-RU" sz="6600" b="1" cap="none" spc="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6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«Знаешь ли ты</a:t>
            </a:r>
          </a:p>
          <a:p>
            <a:pPr algn="ctr"/>
            <a:r>
              <a:rPr lang="ru-RU" sz="6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</a:t>
            </a:r>
            <a:r>
              <a:rPr lang="ru-RU" sz="6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словные знаки»</a:t>
            </a:r>
            <a:endParaRPr lang="ru-RU" sz="66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34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71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1385" y="116631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Правила работы</a:t>
            </a:r>
            <a:endParaRPr lang="ru-RU" sz="4400" dirty="0"/>
          </a:p>
        </p:txBody>
      </p:sp>
      <p:sp>
        <p:nvSpPr>
          <p:cNvPr id="2" name="TextBox 1"/>
          <p:cNvSpPr txBox="1"/>
          <p:nvPr/>
        </p:nvSpPr>
        <p:spPr>
          <a:xfrm>
            <a:off x="539552" y="1628800"/>
            <a:ext cx="7776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b="1" dirty="0" smtClean="0"/>
              <a:t>Внимательно рассмотрите условный знак.</a:t>
            </a:r>
          </a:p>
          <a:p>
            <a:pPr marL="342900" indent="-342900">
              <a:buAutoNum type="arabicPeriod"/>
            </a:pPr>
            <a:r>
              <a:rPr lang="ru-RU" sz="2800" b="1" dirty="0" smtClean="0"/>
              <a:t>Наведите курсор на правильный, по-вашему мнению ответ в прямоугольнике.</a:t>
            </a:r>
          </a:p>
          <a:p>
            <a:pPr marL="342900" indent="-342900" algn="just">
              <a:buAutoNum type="arabicPeriod"/>
            </a:pPr>
            <a:r>
              <a:rPr lang="ru-RU" sz="2800" b="1" dirty="0" smtClean="0"/>
              <a:t>При правильном ответе прямоугольник меняет цвет на зеленый,  а при неправильном – на малиновый.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93785" y="4765736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Удачи!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21093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52320" y="3005336"/>
            <a:ext cx="609600" cy="6096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4" b="7934"/>
          <a:stretch/>
        </p:blipFill>
        <p:spPr>
          <a:xfrm>
            <a:off x="683568" y="1846614"/>
            <a:ext cx="3384376" cy="25200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0" name="Скругленный прямоугольник 9"/>
          <p:cNvSpPr/>
          <p:nvPr/>
        </p:nvSpPr>
        <p:spPr>
          <a:xfrm>
            <a:off x="4644008" y="1412776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ГОРОД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44008" y="4366614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ОГОРОД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41385" y="116631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46984" y="2852936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СЕЛО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94192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88344" y="4229472"/>
            <a:ext cx="609600" cy="609600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4644008" y="1412776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ВЫРУБКА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3008" y="2730624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ПАШНЯ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69976"/>
            <a:ext cx="3360000" cy="25200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5" name="Прямоугольник 14"/>
          <p:cNvSpPr/>
          <p:nvPr/>
        </p:nvSpPr>
        <p:spPr>
          <a:xfrm>
            <a:off x="141385" y="116631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3008" y="4077072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ЛУГ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39215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88344" y="1349152"/>
            <a:ext cx="609600" cy="609600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4683008" y="4277232"/>
            <a:ext cx="4104456" cy="1095983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ГРУНТОВАЯ ДОРОГА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3008" y="2802632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ПРОСЕКА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41385" y="116631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grpSp>
        <p:nvGrpSpPr>
          <p:cNvPr id="19" name="Группа 18"/>
          <p:cNvGrpSpPr/>
          <p:nvPr/>
        </p:nvGrpSpPr>
        <p:grpSpPr>
          <a:xfrm>
            <a:off x="539552" y="1916832"/>
            <a:ext cx="3360000" cy="2520000"/>
            <a:chOff x="539552" y="1916832"/>
            <a:chExt cx="3360000" cy="2520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539552" y="1916832"/>
              <a:ext cx="3360000" cy="25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>
              <a:off x="545690" y="1932039"/>
              <a:ext cx="2848623" cy="2212258"/>
            </a:xfrm>
            <a:custGeom>
              <a:avLst/>
              <a:gdLst>
                <a:gd name="connsiteX0" fmla="*/ 0 w 2848623"/>
                <a:gd name="connsiteY0" fmla="*/ 2212258 h 2212258"/>
                <a:gd name="connsiteX1" fmla="*/ 309716 w 2848623"/>
                <a:gd name="connsiteY1" fmla="*/ 2197509 h 2212258"/>
                <a:gd name="connsiteX2" fmla="*/ 678426 w 2848623"/>
                <a:gd name="connsiteY2" fmla="*/ 2064774 h 2212258"/>
                <a:gd name="connsiteX3" fmla="*/ 884904 w 2848623"/>
                <a:gd name="connsiteY3" fmla="*/ 1784555 h 2212258"/>
                <a:gd name="connsiteX4" fmla="*/ 914400 w 2848623"/>
                <a:gd name="connsiteY4" fmla="*/ 1371600 h 2212258"/>
                <a:gd name="connsiteX5" fmla="*/ 929149 w 2848623"/>
                <a:gd name="connsiteY5" fmla="*/ 1135626 h 2212258"/>
                <a:gd name="connsiteX6" fmla="*/ 1061884 w 2848623"/>
                <a:gd name="connsiteY6" fmla="*/ 884903 h 2212258"/>
                <a:gd name="connsiteX7" fmla="*/ 1430594 w 2848623"/>
                <a:gd name="connsiteY7" fmla="*/ 796413 h 2212258"/>
                <a:gd name="connsiteX8" fmla="*/ 1710813 w 2848623"/>
                <a:gd name="connsiteY8" fmla="*/ 796413 h 2212258"/>
                <a:gd name="connsiteX9" fmla="*/ 2182762 w 2848623"/>
                <a:gd name="connsiteY9" fmla="*/ 958645 h 2212258"/>
                <a:gd name="connsiteX10" fmla="*/ 2625213 w 2848623"/>
                <a:gd name="connsiteY10" fmla="*/ 870155 h 2212258"/>
                <a:gd name="connsiteX11" fmla="*/ 2816942 w 2848623"/>
                <a:gd name="connsiteY11" fmla="*/ 589935 h 2212258"/>
                <a:gd name="connsiteX12" fmla="*/ 2846439 w 2848623"/>
                <a:gd name="connsiteY12" fmla="*/ 235974 h 2212258"/>
                <a:gd name="connsiteX13" fmla="*/ 2846439 w 2848623"/>
                <a:gd name="connsiteY13" fmla="*/ 29496 h 2212258"/>
                <a:gd name="connsiteX14" fmla="*/ 2846439 w 2848623"/>
                <a:gd name="connsiteY14" fmla="*/ 14748 h 2212258"/>
                <a:gd name="connsiteX15" fmla="*/ 2831691 w 2848623"/>
                <a:gd name="connsiteY15" fmla="*/ 0 h 2212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848623" h="2212258">
                  <a:moveTo>
                    <a:pt x="0" y="2212258"/>
                  </a:moveTo>
                  <a:lnTo>
                    <a:pt x="309716" y="2197509"/>
                  </a:lnTo>
                  <a:cubicBezTo>
                    <a:pt x="422787" y="2172928"/>
                    <a:pt x="582561" y="2133600"/>
                    <a:pt x="678426" y="2064774"/>
                  </a:cubicBezTo>
                  <a:cubicBezTo>
                    <a:pt x="774291" y="1995948"/>
                    <a:pt x="845575" y="1900084"/>
                    <a:pt x="884904" y="1784555"/>
                  </a:cubicBezTo>
                  <a:cubicBezTo>
                    <a:pt x="924233" y="1669026"/>
                    <a:pt x="907026" y="1479755"/>
                    <a:pt x="914400" y="1371600"/>
                  </a:cubicBezTo>
                  <a:cubicBezTo>
                    <a:pt x="921774" y="1263445"/>
                    <a:pt x="904568" y="1216742"/>
                    <a:pt x="929149" y="1135626"/>
                  </a:cubicBezTo>
                  <a:cubicBezTo>
                    <a:pt x="953730" y="1054510"/>
                    <a:pt x="978310" y="941438"/>
                    <a:pt x="1061884" y="884903"/>
                  </a:cubicBezTo>
                  <a:cubicBezTo>
                    <a:pt x="1145458" y="828368"/>
                    <a:pt x="1322439" y="811161"/>
                    <a:pt x="1430594" y="796413"/>
                  </a:cubicBezTo>
                  <a:cubicBezTo>
                    <a:pt x="1538749" y="781665"/>
                    <a:pt x="1585452" y="769374"/>
                    <a:pt x="1710813" y="796413"/>
                  </a:cubicBezTo>
                  <a:cubicBezTo>
                    <a:pt x="1836174" y="823452"/>
                    <a:pt x="2030362" y="946355"/>
                    <a:pt x="2182762" y="958645"/>
                  </a:cubicBezTo>
                  <a:cubicBezTo>
                    <a:pt x="2335162" y="970935"/>
                    <a:pt x="2519516" y="931607"/>
                    <a:pt x="2625213" y="870155"/>
                  </a:cubicBezTo>
                  <a:cubicBezTo>
                    <a:pt x="2730910" y="808703"/>
                    <a:pt x="2780071" y="695632"/>
                    <a:pt x="2816942" y="589935"/>
                  </a:cubicBezTo>
                  <a:cubicBezTo>
                    <a:pt x="2853813" y="484238"/>
                    <a:pt x="2841523" y="329380"/>
                    <a:pt x="2846439" y="235974"/>
                  </a:cubicBezTo>
                  <a:cubicBezTo>
                    <a:pt x="2851355" y="142568"/>
                    <a:pt x="2846439" y="29496"/>
                    <a:pt x="2846439" y="29496"/>
                  </a:cubicBezTo>
                  <a:cubicBezTo>
                    <a:pt x="2846439" y="-7375"/>
                    <a:pt x="2848897" y="19664"/>
                    <a:pt x="2846439" y="14748"/>
                  </a:cubicBezTo>
                  <a:cubicBezTo>
                    <a:pt x="2843981" y="9832"/>
                    <a:pt x="2837836" y="4916"/>
                    <a:pt x="2831691" y="0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" name="Скругленный прямоугольник 10"/>
          <p:cNvSpPr/>
          <p:nvPr/>
        </p:nvSpPr>
        <p:spPr>
          <a:xfrm>
            <a:off x="4683008" y="1362472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ТРОПА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12210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44008" y="1412776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БОЛОТО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3008" y="4242792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РЕКА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41385" y="116631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539552" y="1844824"/>
            <a:ext cx="3360000" cy="2520000"/>
            <a:chOff x="539552" y="1844824"/>
            <a:chExt cx="3360000" cy="2520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539552" y="1844824"/>
              <a:ext cx="3360000" cy="252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олилиния 5"/>
            <p:cNvSpPr/>
            <p:nvPr/>
          </p:nvSpPr>
          <p:spPr>
            <a:xfrm>
              <a:off x="840658" y="2286000"/>
              <a:ext cx="2521974" cy="1135626"/>
            </a:xfrm>
            <a:custGeom>
              <a:avLst/>
              <a:gdLst>
                <a:gd name="connsiteX0" fmla="*/ 884903 w 2521974"/>
                <a:gd name="connsiteY0" fmla="*/ 88490 h 1135626"/>
                <a:gd name="connsiteX1" fmla="*/ 884903 w 2521974"/>
                <a:gd name="connsiteY1" fmla="*/ 88490 h 1135626"/>
                <a:gd name="connsiteX2" fmla="*/ 619432 w 2521974"/>
                <a:gd name="connsiteY2" fmla="*/ 88490 h 1135626"/>
                <a:gd name="connsiteX3" fmla="*/ 457200 w 2521974"/>
                <a:gd name="connsiteY3" fmla="*/ 73742 h 1135626"/>
                <a:gd name="connsiteX4" fmla="*/ 280219 w 2521974"/>
                <a:gd name="connsiteY4" fmla="*/ 221226 h 1135626"/>
                <a:gd name="connsiteX5" fmla="*/ 162232 w 2521974"/>
                <a:gd name="connsiteY5" fmla="*/ 412955 h 1135626"/>
                <a:gd name="connsiteX6" fmla="*/ 0 w 2521974"/>
                <a:gd name="connsiteY6" fmla="*/ 707923 h 1135626"/>
                <a:gd name="connsiteX7" fmla="*/ 0 w 2521974"/>
                <a:gd name="connsiteY7" fmla="*/ 870155 h 1135626"/>
                <a:gd name="connsiteX8" fmla="*/ 117987 w 2521974"/>
                <a:gd name="connsiteY8" fmla="*/ 1047135 h 1135626"/>
                <a:gd name="connsiteX9" fmla="*/ 339213 w 2521974"/>
                <a:gd name="connsiteY9" fmla="*/ 1106129 h 1135626"/>
                <a:gd name="connsiteX10" fmla="*/ 648929 w 2521974"/>
                <a:gd name="connsiteY10" fmla="*/ 1135626 h 1135626"/>
                <a:gd name="connsiteX11" fmla="*/ 929148 w 2521974"/>
                <a:gd name="connsiteY11" fmla="*/ 1135626 h 1135626"/>
                <a:gd name="connsiteX12" fmla="*/ 1283110 w 2521974"/>
                <a:gd name="connsiteY12" fmla="*/ 1047135 h 1135626"/>
                <a:gd name="connsiteX13" fmla="*/ 1474839 w 2521974"/>
                <a:gd name="connsiteY13" fmla="*/ 988142 h 1135626"/>
                <a:gd name="connsiteX14" fmla="*/ 1607574 w 2521974"/>
                <a:gd name="connsiteY14" fmla="*/ 825910 h 1135626"/>
                <a:gd name="connsiteX15" fmla="*/ 1991032 w 2521974"/>
                <a:gd name="connsiteY15" fmla="*/ 722671 h 1135626"/>
                <a:gd name="connsiteX16" fmla="*/ 2123768 w 2521974"/>
                <a:gd name="connsiteY16" fmla="*/ 811161 h 1135626"/>
                <a:gd name="connsiteX17" fmla="*/ 2433484 w 2521974"/>
                <a:gd name="connsiteY17" fmla="*/ 825910 h 1135626"/>
                <a:gd name="connsiteX18" fmla="*/ 2521974 w 2521974"/>
                <a:gd name="connsiteY18" fmla="*/ 648929 h 1135626"/>
                <a:gd name="connsiteX19" fmla="*/ 2477729 w 2521974"/>
                <a:gd name="connsiteY19" fmla="*/ 280219 h 1135626"/>
                <a:gd name="connsiteX20" fmla="*/ 2271252 w 2521974"/>
                <a:gd name="connsiteY20" fmla="*/ 103239 h 1135626"/>
                <a:gd name="connsiteX21" fmla="*/ 1976284 w 2521974"/>
                <a:gd name="connsiteY21" fmla="*/ 29497 h 1135626"/>
                <a:gd name="connsiteX22" fmla="*/ 1755058 w 2521974"/>
                <a:gd name="connsiteY22" fmla="*/ 0 h 1135626"/>
                <a:gd name="connsiteX23" fmla="*/ 1474839 w 2521974"/>
                <a:gd name="connsiteY23" fmla="*/ 0 h 1135626"/>
                <a:gd name="connsiteX24" fmla="*/ 1268361 w 2521974"/>
                <a:gd name="connsiteY24" fmla="*/ 0 h 1135626"/>
                <a:gd name="connsiteX25" fmla="*/ 1047136 w 2521974"/>
                <a:gd name="connsiteY25" fmla="*/ 58994 h 1135626"/>
                <a:gd name="connsiteX26" fmla="*/ 884903 w 2521974"/>
                <a:gd name="connsiteY26" fmla="*/ 88490 h 1135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521974" h="1135626">
                  <a:moveTo>
                    <a:pt x="884903" y="88490"/>
                  </a:moveTo>
                  <a:lnTo>
                    <a:pt x="884903" y="88490"/>
                  </a:lnTo>
                  <a:lnTo>
                    <a:pt x="619432" y="88490"/>
                  </a:lnTo>
                  <a:lnTo>
                    <a:pt x="457200" y="73742"/>
                  </a:lnTo>
                  <a:lnTo>
                    <a:pt x="280219" y="221226"/>
                  </a:lnTo>
                  <a:lnTo>
                    <a:pt x="162232" y="412955"/>
                  </a:lnTo>
                  <a:lnTo>
                    <a:pt x="0" y="707923"/>
                  </a:lnTo>
                  <a:lnTo>
                    <a:pt x="0" y="870155"/>
                  </a:lnTo>
                  <a:lnTo>
                    <a:pt x="117987" y="1047135"/>
                  </a:lnTo>
                  <a:lnTo>
                    <a:pt x="339213" y="1106129"/>
                  </a:lnTo>
                  <a:lnTo>
                    <a:pt x="648929" y="1135626"/>
                  </a:lnTo>
                  <a:lnTo>
                    <a:pt x="929148" y="1135626"/>
                  </a:lnTo>
                  <a:lnTo>
                    <a:pt x="1283110" y="1047135"/>
                  </a:lnTo>
                  <a:lnTo>
                    <a:pt x="1474839" y="988142"/>
                  </a:lnTo>
                  <a:lnTo>
                    <a:pt x="1607574" y="825910"/>
                  </a:lnTo>
                  <a:lnTo>
                    <a:pt x="1991032" y="722671"/>
                  </a:lnTo>
                  <a:lnTo>
                    <a:pt x="2123768" y="811161"/>
                  </a:lnTo>
                  <a:lnTo>
                    <a:pt x="2433484" y="825910"/>
                  </a:lnTo>
                  <a:lnTo>
                    <a:pt x="2521974" y="648929"/>
                  </a:lnTo>
                  <a:lnTo>
                    <a:pt x="2477729" y="280219"/>
                  </a:lnTo>
                  <a:lnTo>
                    <a:pt x="2271252" y="103239"/>
                  </a:lnTo>
                  <a:lnTo>
                    <a:pt x="1976284" y="29497"/>
                  </a:lnTo>
                  <a:lnTo>
                    <a:pt x="1755058" y="0"/>
                  </a:lnTo>
                  <a:lnTo>
                    <a:pt x="1474839" y="0"/>
                  </a:lnTo>
                  <a:lnTo>
                    <a:pt x="1268361" y="0"/>
                  </a:lnTo>
                  <a:lnTo>
                    <a:pt x="1047136" y="58994"/>
                  </a:lnTo>
                  <a:lnTo>
                    <a:pt x="884903" y="88490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17196" y="2808824"/>
            <a:ext cx="609600" cy="609600"/>
          </a:xfrm>
          <a:prstGeom prst="rect">
            <a:avLst/>
          </a:prstGeom>
        </p:spPr>
      </p:pic>
      <p:sp>
        <p:nvSpPr>
          <p:cNvPr id="11" name="Скругленный прямоугольник 10"/>
          <p:cNvSpPr/>
          <p:nvPr/>
        </p:nvSpPr>
        <p:spPr>
          <a:xfrm>
            <a:off x="4644008" y="2780928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ОЗЕРО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6389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44008" y="1412776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ВЫРУБКА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59633" y="2861132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КУСТАРНИКИ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41385" y="116631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32821" y="4320992"/>
            <a:ext cx="609600" cy="609600"/>
          </a:xfrm>
          <a:prstGeom prst="rect">
            <a:avLst/>
          </a:prstGeom>
        </p:spPr>
      </p:pic>
      <p:grpSp>
        <p:nvGrpSpPr>
          <p:cNvPr id="37" name="Группа 36"/>
          <p:cNvGrpSpPr/>
          <p:nvPr/>
        </p:nvGrpSpPr>
        <p:grpSpPr>
          <a:xfrm>
            <a:off x="542383" y="1798248"/>
            <a:ext cx="3360000" cy="2494848"/>
            <a:chOff x="542383" y="1798248"/>
            <a:chExt cx="3360000" cy="249484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542383" y="1798248"/>
              <a:ext cx="3360000" cy="249484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1" name="Группа 20"/>
            <p:cNvGrpSpPr/>
            <p:nvPr/>
          </p:nvGrpSpPr>
          <p:grpSpPr>
            <a:xfrm>
              <a:off x="771859" y="2115250"/>
              <a:ext cx="631789" cy="423852"/>
              <a:chOff x="771859" y="2115250"/>
              <a:chExt cx="631789" cy="423852"/>
            </a:xfrm>
          </p:grpSpPr>
          <p:sp>
            <p:nvSpPr>
              <p:cNvPr id="7" name="Овал 6"/>
              <p:cNvSpPr/>
              <p:nvPr/>
            </p:nvSpPr>
            <p:spPr>
              <a:xfrm>
                <a:off x="771859" y="2115250"/>
                <a:ext cx="436355" cy="423852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6" name="Прямая соединительная линия 15"/>
              <p:cNvCxnSpPr/>
              <p:nvPr/>
            </p:nvCxnSpPr>
            <p:spPr>
              <a:xfrm>
                <a:off x="1004236" y="2539102"/>
                <a:ext cx="399412" cy="0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Группа 21"/>
            <p:cNvGrpSpPr/>
            <p:nvPr/>
          </p:nvGrpSpPr>
          <p:grpSpPr>
            <a:xfrm>
              <a:off x="2356035" y="2141052"/>
              <a:ext cx="631789" cy="423852"/>
              <a:chOff x="771859" y="2115250"/>
              <a:chExt cx="631789" cy="423852"/>
            </a:xfrm>
          </p:grpSpPr>
          <p:sp>
            <p:nvSpPr>
              <p:cNvPr id="23" name="Овал 22"/>
              <p:cNvSpPr/>
              <p:nvPr/>
            </p:nvSpPr>
            <p:spPr>
              <a:xfrm>
                <a:off x="771859" y="2115250"/>
                <a:ext cx="436355" cy="423852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4" name="Прямая соединительная линия 23"/>
              <p:cNvCxnSpPr/>
              <p:nvPr/>
            </p:nvCxnSpPr>
            <p:spPr>
              <a:xfrm>
                <a:off x="1004236" y="2539102"/>
                <a:ext cx="399412" cy="0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Группа 24"/>
            <p:cNvGrpSpPr/>
            <p:nvPr/>
          </p:nvGrpSpPr>
          <p:grpSpPr>
            <a:xfrm>
              <a:off x="1635955" y="2861132"/>
              <a:ext cx="631789" cy="423852"/>
              <a:chOff x="771859" y="2115250"/>
              <a:chExt cx="631789" cy="423852"/>
            </a:xfrm>
          </p:grpSpPr>
          <p:sp>
            <p:nvSpPr>
              <p:cNvPr id="26" name="Овал 25"/>
              <p:cNvSpPr/>
              <p:nvPr/>
            </p:nvSpPr>
            <p:spPr>
              <a:xfrm>
                <a:off x="771859" y="2115250"/>
                <a:ext cx="436355" cy="423852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7" name="Прямая соединительная линия 26"/>
              <p:cNvCxnSpPr/>
              <p:nvPr/>
            </p:nvCxnSpPr>
            <p:spPr>
              <a:xfrm>
                <a:off x="1004236" y="2539102"/>
                <a:ext cx="399412" cy="0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Группа 27"/>
            <p:cNvGrpSpPr/>
            <p:nvPr/>
          </p:nvGrpSpPr>
          <p:grpSpPr>
            <a:xfrm>
              <a:off x="3148123" y="2861132"/>
              <a:ext cx="631789" cy="423852"/>
              <a:chOff x="771859" y="2115250"/>
              <a:chExt cx="631789" cy="423852"/>
            </a:xfrm>
          </p:grpSpPr>
          <p:sp>
            <p:nvSpPr>
              <p:cNvPr id="29" name="Овал 28"/>
              <p:cNvSpPr/>
              <p:nvPr/>
            </p:nvSpPr>
            <p:spPr>
              <a:xfrm>
                <a:off x="771859" y="2115250"/>
                <a:ext cx="436355" cy="423852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0" name="Прямая соединительная линия 29"/>
              <p:cNvCxnSpPr/>
              <p:nvPr/>
            </p:nvCxnSpPr>
            <p:spPr>
              <a:xfrm>
                <a:off x="1004236" y="2539102"/>
                <a:ext cx="399412" cy="0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Группа 30"/>
            <p:cNvGrpSpPr/>
            <p:nvPr/>
          </p:nvGrpSpPr>
          <p:grpSpPr>
            <a:xfrm>
              <a:off x="771859" y="3653220"/>
              <a:ext cx="631789" cy="423852"/>
              <a:chOff x="771859" y="2115250"/>
              <a:chExt cx="631789" cy="423852"/>
            </a:xfrm>
          </p:grpSpPr>
          <p:sp>
            <p:nvSpPr>
              <p:cNvPr id="32" name="Овал 31"/>
              <p:cNvSpPr/>
              <p:nvPr/>
            </p:nvSpPr>
            <p:spPr>
              <a:xfrm>
                <a:off x="771859" y="2115250"/>
                <a:ext cx="436355" cy="423852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3" name="Прямая соединительная линия 32"/>
              <p:cNvCxnSpPr/>
              <p:nvPr/>
            </p:nvCxnSpPr>
            <p:spPr>
              <a:xfrm>
                <a:off x="1004236" y="2539102"/>
                <a:ext cx="399412" cy="0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Группа 33"/>
            <p:cNvGrpSpPr/>
            <p:nvPr/>
          </p:nvGrpSpPr>
          <p:grpSpPr>
            <a:xfrm>
              <a:off x="2411760" y="3653220"/>
              <a:ext cx="631789" cy="423852"/>
              <a:chOff x="771859" y="2115250"/>
              <a:chExt cx="631789" cy="423852"/>
            </a:xfrm>
          </p:grpSpPr>
          <p:sp>
            <p:nvSpPr>
              <p:cNvPr id="35" name="Овал 34"/>
              <p:cNvSpPr/>
              <p:nvPr/>
            </p:nvSpPr>
            <p:spPr>
              <a:xfrm>
                <a:off x="771859" y="2115250"/>
                <a:ext cx="436355" cy="423852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6" name="Прямая соединительная линия 35"/>
              <p:cNvCxnSpPr/>
              <p:nvPr/>
            </p:nvCxnSpPr>
            <p:spPr>
              <a:xfrm>
                <a:off x="1004236" y="2539102"/>
                <a:ext cx="399412" cy="0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" name="Скругленный прямоугольник 10"/>
          <p:cNvSpPr/>
          <p:nvPr/>
        </p:nvSpPr>
        <p:spPr>
          <a:xfrm>
            <a:off x="4659633" y="4293096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РЕДКОЛЕСЬЕ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88219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59633" y="4295051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ЛИСТВЕННЫЙ ЛЕС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59633" y="2861132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ХВОЙНЫЙ ЛЕС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116630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sp>
        <p:nvSpPr>
          <p:cNvPr id="6" name="Полилиния 5"/>
          <p:cNvSpPr/>
          <p:nvPr/>
        </p:nvSpPr>
        <p:spPr>
          <a:xfrm>
            <a:off x="840658" y="2286000"/>
            <a:ext cx="2521974" cy="1135626"/>
          </a:xfrm>
          <a:custGeom>
            <a:avLst/>
            <a:gdLst>
              <a:gd name="connsiteX0" fmla="*/ 884903 w 2521974"/>
              <a:gd name="connsiteY0" fmla="*/ 88490 h 1135626"/>
              <a:gd name="connsiteX1" fmla="*/ 884903 w 2521974"/>
              <a:gd name="connsiteY1" fmla="*/ 88490 h 1135626"/>
              <a:gd name="connsiteX2" fmla="*/ 619432 w 2521974"/>
              <a:gd name="connsiteY2" fmla="*/ 88490 h 1135626"/>
              <a:gd name="connsiteX3" fmla="*/ 457200 w 2521974"/>
              <a:gd name="connsiteY3" fmla="*/ 73742 h 1135626"/>
              <a:gd name="connsiteX4" fmla="*/ 280219 w 2521974"/>
              <a:gd name="connsiteY4" fmla="*/ 221226 h 1135626"/>
              <a:gd name="connsiteX5" fmla="*/ 162232 w 2521974"/>
              <a:gd name="connsiteY5" fmla="*/ 412955 h 1135626"/>
              <a:gd name="connsiteX6" fmla="*/ 0 w 2521974"/>
              <a:gd name="connsiteY6" fmla="*/ 707923 h 1135626"/>
              <a:gd name="connsiteX7" fmla="*/ 0 w 2521974"/>
              <a:gd name="connsiteY7" fmla="*/ 870155 h 1135626"/>
              <a:gd name="connsiteX8" fmla="*/ 117987 w 2521974"/>
              <a:gd name="connsiteY8" fmla="*/ 1047135 h 1135626"/>
              <a:gd name="connsiteX9" fmla="*/ 339213 w 2521974"/>
              <a:gd name="connsiteY9" fmla="*/ 1106129 h 1135626"/>
              <a:gd name="connsiteX10" fmla="*/ 648929 w 2521974"/>
              <a:gd name="connsiteY10" fmla="*/ 1135626 h 1135626"/>
              <a:gd name="connsiteX11" fmla="*/ 929148 w 2521974"/>
              <a:gd name="connsiteY11" fmla="*/ 1135626 h 1135626"/>
              <a:gd name="connsiteX12" fmla="*/ 1283110 w 2521974"/>
              <a:gd name="connsiteY12" fmla="*/ 1047135 h 1135626"/>
              <a:gd name="connsiteX13" fmla="*/ 1474839 w 2521974"/>
              <a:gd name="connsiteY13" fmla="*/ 988142 h 1135626"/>
              <a:gd name="connsiteX14" fmla="*/ 1607574 w 2521974"/>
              <a:gd name="connsiteY14" fmla="*/ 825910 h 1135626"/>
              <a:gd name="connsiteX15" fmla="*/ 1991032 w 2521974"/>
              <a:gd name="connsiteY15" fmla="*/ 722671 h 1135626"/>
              <a:gd name="connsiteX16" fmla="*/ 2123768 w 2521974"/>
              <a:gd name="connsiteY16" fmla="*/ 811161 h 1135626"/>
              <a:gd name="connsiteX17" fmla="*/ 2433484 w 2521974"/>
              <a:gd name="connsiteY17" fmla="*/ 825910 h 1135626"/>
              <a:gd name="connsiteX18" fmla="*/ 2521974 w 2521974"/>
              <a:gd name="connsiteY18" fmla="*/ 648929 h 1135626"/>
              <a:gd name="connsiteX19" fmla="*/ 2477729 w 2521974"/>
              <a:gd name="connsiteY19" fmla="*/ 280219 h 1135626"/>
              <a:gd name="connsiteX20" fmla="*/ 2271252 w 2521974"/>
              <a:gd name="connsiteY20" fmla="*/ 103239 h 1135626"/>
              <a:gd name="connsiteX21" fmla="*/ 1976284 w 2521974"/>
              <a:gd name="connsiteY21" fmla="*/ 29497 h 1135626"/>
              <a:gd name="connsiteX22" fmla="*/ 1755058 w 2521974"/>
              <a:gd name="connsiteY22" fmla="*/ 0 h 1135626"/>
              <a:gd name="connsiteX23" fmla="*/ 1474839 w 2521974"/>
              <a:gd name="connsiteY23" fmla="*/ 0 h 1135626"/>
              <a:gd name="connsiteX24" fmla="*/ 1268361 w 2521974"/>
              <a:gd name="connsiteY24" fmla="*/ 0 h 1135626"/>
              <a:gd name="connsiteX25" fmla="*/ 1047136 w 2521974"/>
              <a:gd name="connsiteY25" fmla="*/ 58994 h 1135626"/>
              <a:gd name="connsiteX26" fmla="*/ 884903 w 2521974"/>
              <a:gd name="connsiteY26" fmla="*/ 88490 h 113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521974" h="1135626">
                <a:moveTo>
                  <a:pt x="884903" y="88490"/>
                </a:moveTo>
                <a:lnTo>
                  <a:pt x="884903" y="88490"/>
                </a:lnTo>
                <a:lnTo>
                  <a:pt x="619432" y="88490"/>
                </a:lnTo>
                <a:lnTo>
                  <a:pt x="457200" y="73742"/>
                </a:lnTo>
                <a:lnTo>
                  <a:pt x="280219" y="221226"/>
                </a:lnTo>
                <a:lnTo>
                  <a:pt x="162232" y="412955"/>
                </a:lnTo>
                <a:lnTo>
                  <a:pt x="0" y="707923"/>
                </a:lnTo>
                <a:lnTo>
                  <a:pt x="0" y="870155"/>
                </a:lnTo>
                <a:lnTo>
                  <a:pt x="117987" y="1047135"/>
                </a:lnTo>
                <a:lnTo>
                  <a:pt x="339213" y="1106129"/>
                </a:lnTo>
                <a:lnTo>
                  <a:pt x="648929" y="1135626"/>
                </a:lnTo>
                <a:lnTo>
                  <a:pt x="929148" y="1135626"/>
                </a:lnTo>
                <a:lnTo>
                  <a:pt x="1283110" y="1047135"/>
                </a:lnTo>
                <a:lnTo>
                  <a:pt x="1474839" y="988142"/>
                </a:lnTo>
                <a:lnTo>
                  <a:pt x="1607574" y="825910"/>
                </a:lnTo>
                <a:lnTo>
                  <a:pt x="1991032" y="722671"/>
                </a:lnTo>
                <a:lnTo>
                  <a:pt x="2123768" y="811161"/>
                </a:lnTo>
                <a:lnTo>
                  <a:pt x="2433484" y="825910"/>
                </a:lnTo>
                <a:lnTo>
                  <a:pt x="2521974" y="648929"/>
                </a:lnTo>
                <a:lnTo>
                  <a:pt x="2477729" y="280219"/>
                </a:lnTo>
                <a:lnTo>
                  <a:pt x="2271252" y="103239"/>
                </a:lnTo>
                <a:lnTo>
                  <a:pt x="1976284" y="29497"/>
                </a:lnTo>
                <a:lnTo>
                  <a:pt x="1755058" y="0"/>
                </a:lnTo>
                <a:lnTo>
                  <a:pt x="1474839" y="0"/>
                </a:lnTo>
                <a:lnTo>
                  <a:pt x="1268361" y="0"/>
                </a:lnTo>
                <a:lnTo>
                  <a:pt x="1047136" y="58994"/>
                </a:lnTo>
                <a:lnTo>
                  <a:pt x="884903" y="8849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17196" y="1440672"/>
            <a:ext cx="609600" cy="609600"/>
          </a:xfrm>
          <a:prstGeom prst="rect">
            <a:avLst/>
          </a:prstGeom>
        </p:spPr>
      </p:pic>
      <p:grpSp>
        <p:nvGrpSpPr>
          <p:cNvPr id="21" name="Группа 20"/>
          <p:cNvGrpSpPr/>
          <p:nvPr/>
        </p:nvGrpSpPr>
        <p:grpSpPr>
          <a:xfrm>
            <a:off x="771859" y="2115250"/>
            <a:ext cx="631789" cy="423852"/>
            <a:chOff x="771859" y="2115250"/>
            <a:chExt cx="631789" cy="423852"/>
          </a:xfrm>
        </p:grpSpPr>
        <p:sp>
          <p:nvSpPr>
            <p:cNvPr id="7" name="Овал 6"/>
            <p:cNvSpPr/>
            <p:nvPr/>
          </p:nvSpPr>
          <p:spPr>
            <a:xfrm>
              <a:off x="771859" y="2115250"/>
              <a:ext cx="436355" cy="42385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6" name="Прямая соединительная линия 15"/>
            <p:cNvCxnSpPr/>
            <p:nvPr/>
          </p:nvCxnSpPr>
          <p:spPr>
            <a:xfrm>
              <a:off x="1004236" y="2539102"/>
              <a:ext cx="39941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Группа 21"/>
          <p:cNvGrpSpPr/>
          <p:nvPr/>
        </p:nvGrpSpPr>
        <p:grpSpPr>
          <a:xfrm>
            <a:off x="2356035" y="2141052"/>
            <a:ext cx="631789" cy="423852"/>
            <a:chOff x="771859" y="2115250"/>
            <a:chExt cx="631789" cy="423852"/>
          </a:xfrm>
        </p:grpSpPr>
        <p:sp>
          <p:nvSpPr>
            <p:cNvPr id="23" name="Овал 22"/>
            <p:cNvSpPr/>
            <p:nvPr/>
          </p:nvSpPr>
          <p:spPr>
            <a:xfrm>
              <a:off x="771859" y="2115250"/>
              <a:ext cx="436355" cy="42385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4" name="Прямая соединительная линия 23"/>
            <p:cNvCxnSpPr/>
            <p:nvPr/>
          </p:nvCxnSpPr>
          <p:spPr>
            <a:xfrm>
              <a:off x="1004236" y="2539102"/>
              <a:ext cx="39941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Группа 24"/>
          <p:cNvGrpSpPr/>
          <p:nvPr/>
        </p:nvGrpSpPr>
        <p:grpSpPr>
          <a:xfrm>
            <a:off x="1635955" y="2861132"/>
            <a:ext cx="631789" cy="423852"/>
            <a:chOff x="771859" y="2115250"/>
            <a:chExt cx="631789" cy="423852"/>
          </a:xfrm>
        </p:grpSpPr>
        <p:sp>
          <p:nvSpPr>
            <p:cNvPr id="26" name="Овал 25"/>
            <p:cNvSpPr/>
            <p:nvPr/>
          </p:nvSpPr>
          <p:spPr>
            <a:xfrm>
              <a:off x="771859" y="2115250"/>
              <a:ext cx="436355" cy="42385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7" name="Прямая соединительная линия 26"/>
            <p:cNvCxnSpPr/>
            <p:nvPr/>
          </p:nvCxnSpPr>
          <p:spPr>
            <a:xfrm>
              <a:off x="1004236" y="2539102"/>
              <a:ext cx="39941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Группа 27"/>
          <p:cNvGrpSpPr/>
          <p:nvPr/>
        </p:nvGrpSpPr>
        <p:grpSpPr>
          <a:xfrm>
            <a:off x="3148123" y="2861132"/>
            <a:ext cx="631789" cy="423852"/>
            <a:chOff x="771859" y="2115250"/>
            <a:chExt cx="631789" cy="423852"/>
          </a:xfrm>
        </p:grpSpPr>
        <p:sp>
          <p:nvSpPr>
            <p:cNvPr id="29" name="Овал 28"/>
            <p:cNvSpPr/>
            <p:nvPr/>
          </p:nvSpPr>
          <p:spPr>
            <a:xfrm>
              <a:off x="771859" y="2115250"/>
              <a:ext cx="436355" cy="42385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0" name="Прямая соединительная линия 29"/>
            <p:cNvCxnSpPr/>
            <p:nvPr/>
          </p:nvCxnSpPr>
          <p:spPr>
            <a:xfrm>
              <a:off x="1004236" y="2539102"/>
              <a:ext cx="39941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Группа 30"/>
          <p:cNvGrpSpPr/>
          <p:nvPr/>
        </p:nvGrpSpPr>
        <p:grpSpPr>
          <a:xfrm>
            <a:off x="771859" y="3653220"/>
            <a:ext cx="631789" cy="423852"/>
            <a:chOff x="771859" y="2115250"/>
            <a:chExt cx="631789" cy="423852"/>
          </a:xfrm>
        </p:grpSpPr>
        <p:sp>
          <p:nvSpPr>
            <p:cNvPr id="32" name="Овал 31"/>
            <p:cNvSpPr/>
            <p:nvPr/>
          </p:nvSpPr>
          <p:spPr>
            <a:xfrm>
              <a:off x="771859" y="2115250"/>
              <a:ext cx="436355" cy="42385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3" name="Прямая соединительная линия 32"/>
            <p:cNvCxnSpPr/>
            <p:nvPr/>
          </p:nvCxnSpPr>
          <p:spPr>
            <a:xfrm>
              <a:off x="1004236" y="2539102"/>
              <a:ext cx="39941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Группа 33"/>
          <p:cNvGrpSpPr/>
          <p:nvPr/>
        </p:nvGrpSpPr>
        <p:grpSpPr>
          <a:xfrm>
            <a:off x="2411760" y="3653220"/>
            <a:ext cx="631789" cy="423852"/>
            <a:chOff x="771859" y="2115250"/>
            <a:chExt cx="631789" cy="423852"/>
          </a:xfrm>
        </p:grpSpPr>
        <p:sp>
          <p:nvSpPr>
            <p:cNvPr id="35" name="Овал 34"/>
            <p:cNvSpPr/>
            <p:nvPr/>
          </p:nvSpPr>
          <p:spPr>
            <a:xfrm>
              <a:off x="771859" y="2115250"/>
              <a:ext cx="436355" cy="42385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6" name="Прямая соединительная линия 35"/>
            <p:cNvCxnSpPr/>
            <p:nvPr/>
          </p:nvCxnSpPr>
          <p:spPr>
            <a:xfrm>
              <a:off x="1004236" y="2539102"/>
              <a:ext cx="39941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1" t="9256" r="3190" b="9773"/>
          <a:stretch/>
        </p:blipFill>
        <p:spPr>
          <a:xfrm>
            <a:off x="539552" y="1844823"/>
            <a:ext cx="3312966" cy="245022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4644008" y="1412776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СМЕШАННЫЙ ЛЕС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35780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44008" y="1387624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ОВРАГ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59633" y="4149080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КАРЬЕР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116630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32821" y="2753004"/>
            <a:ext cx="609600" cy="609600"/>
          </a:xfrm>
          <a:prstGeom prst="rect">
            <a:avLst/>
          </a:prstGeom>
        </p:spPr>
      </p:pic>
      <p:grpSp>
        <p:nvGrpSpPr>
          <p:cNvPr id="18" name="Группа 17"/>
          <p:cNvGrpSpPr/>
          <p:nvPr/>
        </p:nvGrpSpPr>
        <p:grpSpPr>
          <a:xfrm>
            <a:off x="532836" y="1832690"/>
            <a:ext cx="3319682" cy="2450227"/>
            <a:chOff x="532836" y="1832690"/>
            <a:chExt cx="3319682" cy="2450227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532836" y="1832690"/>
              <a:ext cx="3319682" cy="245022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737419" y="2339834"/>
              <a:ext cx="2666289" cy="1406256"/>
            </a:xfrm>
            <a:custGeom>
              <a:avLst/>
              <a:gdLst>
                <a:gd name="connsiteX0" fmla="*/ 0 w 2666289"/>
                <a:gd name="connsiteY0" fmla="*/ 1406256 h 1406256"/>
                <a:gd name="connsiteX1" fmla="*/ 250723 w 2666289"/>
                <a:gd name="connsiteY1" fmla="*/ 727831 h 1406256"/>
                <a:gd name="connsiteX2" fmla="*/ 589936 w 2666289"/>
                <a:gd name="connsiteY2" fmla="*/ 491856 h 1406256"/>
                <a:gd name="connsiteX3" fmla="*/ 973394 w 2666289"/>
                <a:gd name="connsiteY3" fmla="*/ 270631 h 1406256"/>
                <a:gd name="connsiteX4" fmla="*/ 1533833 w 2666289"/>
                <a:gd name="connsiteY4" fmla="*/ 93650 h 1406256"/>
                <a:gd name="connsiteX5" fmla="*/ 2020529 w 2666289"/>
                <a:gd name="connsiteY5" fmla="*/ 5160 h 1406256"/>
                <a:gd name="connsiteX6" fmla="*/ 2580968 w 2666289"/>
                <a:gd name="connsiteY6" fmla="*/ 241134 h 1406256"/>
                <a:gd name="connsiteX7" fmla="*/ 2654710 w 2666289"/>
                <a:gd name="connsiteY7" fmla="*/ 285379 h 1406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66289" h="1406256">
                  <a:moveTo>
                    <a:pt x="0" y="1406256"/>
                  </a:moveTo>
                  <a:cubicBezTo>
                    <a:pt x="76200" y="1143243"/>
                    <a:pt x="152400" y="880231"/>
                    <a:pt x="250723" y="727831"/>
                  </a:cubicBezTo>
                  <a:cubicBezTo>
                    <a:pt x="349046" y="575431"/>
                    <a:pt x="469491" y="568056"/>
                    <a:pt x="589936" y="491856"/>
                  </a:cubicBezTo>
                  <a:cubicBezTo>
                    <a:pt x="710381" y="415656"/>
                    <a:pt x="816078" y="336999"/>
                    <a:pt x="973394" y="270631"/>
                  </a:cubicBezTo>
                  <a:cubicBezTo>
                    <a:pt x="1130710" y="204263"/>
                    <a:pt x="1359311" y="137895"/>
                    <a:pt x="1533833" y="93650"/>
                  </a:cubicBezTo>
                  <a:cubicBezTo>
                    <a:pt x="1708355" y="49405"/>
                    <a:pt x="1846007" y="-19421"/>
                    <a:pt x="2020529" y="5160"/>
                  </a:cubicBezTo>
                  <a:cubicBezTo>
                    <a:pt x="2195052" y="29741"/>
                    <a:pt x="2475271" y="194431"/>
                    <a:pt x="2580968" y="241134"/>
                  </a:cubicBezTo>
                  <a:cubicBezTo>
                    <a:pt x="2686665" y="287837"/>
                    <a:pt x="2670687" y="286608"/>
                    <a:pt x="2654710" y="285379"/>
                  </a:cubicBezTo>
                </a:path>
              </a:pathLst>
            </a:cu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Равнобедренный треугольник 16"/>
            <p:cNvSpPr/>
            <p:nvPr/>
          </p:nvSpPr>
          <p:spPr>
            <a:xfrm rot="12618874">
              <a:off x="2917990" y="2476995"/>
              <a:ext cx="248955" cy="421505"/>
            </a:xfrm>
            <a:prstGeom prst="triangle">
              <a:avLst>
                <a:gd name="adj" fmla="val 51309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Равнобедренный треугольник 36"/>
            <p:cNvSpPr/>
            <p:nvPr/>
          </p:nvSpPr>
          <p:spPr>
            <a:xfrm rot="9647421">
              <a:off x="2355254" y="2403889"/>
              <a:ext cx="220221" cy="454630"/>
            </a:xfrm>
            <a:prstGeom prst="triangle">
              <a:avLst>
                <a:gd name="adj" fmla="val 51309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Равнобедренный треугольник 37"/>
            <p:cNvSpPr/>
            <p:nvPr/>
          </p:nvSpPr>
          <p:spPr>
            <a:xfrm rot="9798580">
              <a:off x="1987305" y="2514327"/>
              <a:ext cx="222331" cy="437267"/>
            </a:xfrm>
            <a:prstGeom prst="triangle">
              <a:avLst>
                <a:gd name="adj" fmla="val 51309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Равнобедренный треугольник 38"/>
            <p:cNvSpPr/>
            <p:nvPr/>
          </p:nvSpPr>
          <p:spPr>
            <a:xfrm rot="7950385">
              <a:off x="1147788" y="2920027"/>
              <a:ext cx="232796" cy="524563"/>
            </a:xfrm>
            <a:prstGeom prst="triangle">
              <a:avLst>
                <a:gd name="adj" fmla="val 51309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Равнобедренный треугольник 39"/>
            <p:cNvSpPr/>
            <p:nvPr/>
          </p:nvSpPr>
          <p:spPr>
            <a:xfrm rot="11061270">
              <a:off x="2616097" y="2361069"/>
              <a:ext cx="215587" cy="441016"/>
            </a:xfrm>
            <a:prstGeom prst="triangle">
              <a:avLst>
                <a:gd name="adj" fmla="val 51309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Равнобедренный треугольник 40"/>
            <p:cNvSpPr/>
            <p:nvPr/>
          </p:nvSpPr>
          <p:spPr>
            <a:xfrm rot="9294139">
              <a:off x="1716083" y="2614319"/>
              <a:ext cx="204079" cy="423252"/>
            </a:xfrm>
            <a:prstGeom prst="triangle">
              <a:avLst>
                <a:gd name="adj" fmla="val 51309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Равнобедренный треугольник 41"/>
            <p:cNvSpPr/>
            <p:nvPr/>
          </p:nvSpPr>
          <p:spPr>
            <a:xfrm rot="6819578" flipH="1">
              <a:off x="888036" y="3293053"/>
              <a:ext cx="220641" cy="361561"/>
            </a:xfrm>
            <a:prstGeom prst="triangle">
              <a:avLst>
                <a:gd name="adj" fmla="val 51309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Равнобедренный треугольник 42"/>
            <p:cNvSpPr/>
            <p:nvPr/>
          </p:nvSpPr>
          <p:spPr>
            <a:xfrm rot="9122570">
              <a:off x="1412377" y="2768155"/>
              <a:ext cx="247623" cy="475248"/>
            </a:xfrm>
            <a:prstGeom prst="triangle">
              <a:avLst>
                <a:gd name="adj" fmla="val 51309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" name="Скругленный прямоугольник 10"/>
          <p:cNvSpPr/>
          <p:nvPr/>
        </p:nvSpPr>
        <p:spPr>
          <a:xfrm>
            <a:off x="4659633" y="2725108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ОБРЫВ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77790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44008" y="1387624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РОДНИК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59633" y="4149080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КУСТАРНИК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116630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32821" y="2753004"/>
            <a:ext cx="609600" cy="609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26" t="19135" r="38438" b="46766"/>
          <a:stretch/>
        </p:blipFill>
        <p:spPr>
          <a:xfrm>
            <a:off x="540649" y="1780215"/>
            <a:ext cx="3340745" cy="245257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4659633" y="2725108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КОЛОДЕЦ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57107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44008" y="1387624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МЕТАЛЛИЧЕСКИЙ МОСТ</a:t>
            </a:r>
            <a:endParaRPr lang="ru-RU" sz="28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69199" y="2777480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ДЕРЕВЯННЫЙ МОСТ</a:t>
            </a:r>
            <a:endParaRPr lang="ru-RU" sz="28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116630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32821" y="4248984"/>
            <a:ext cx="609600" cy="609600"/>
          </a:xfrm>
          <a:prstGeom prst="rect">
            <a:avLst/>
          </a:prstGeom>
        </p:spPr>
      </p:pic>
      <p:grpSp>
        <p:nvGrpSpPr>
          <p:cNvPr id="55" name="Группа 54"/>
          <p:cNvGrpSpPr/>
          <p:nvPr/>
        </p:nvGrpSpPr>
        <p:grpSpPr>
          <a:xfrm>
            <a:off x="467544" y="1772816"/>
            <a:ext cx="3391272" cy="2448272"/>
            <a:chOff x="467544" y="1772816"/>
            <a:chExt cx="3391272" cy="2448272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174" y="1791642"/>
              <a:ext cx="3340746" cy="2429446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sp>
          <p:nvSpPr>
            <p:cNvPr id="19" name="Полилиния 18"/>
            <p:cNvSpPr/>
            <p:nvPr/>
          </p:nvSpPr>
          <p:spPr>
            <a:xfrm>
              <a:off x="467544" y="1772816"/>
              <a:ext cx="1297858" cy="2359742"/>
            </a:xfrm>
            <a:custGeom>
              <a:avLst/>
              <a:gdLst>
                <a:gd name="connsiteX0" fmla="*/ 29496 w 1297858"/>
                <a:gd name="connsiteY0" fmla="*/ 0 h 2359742"/>
                <a:gd name="connsiteX1" fmla="*/ 545690 w 1297858"/>
                <a:gd name="connsiteY1" fmla="*/ 14748 h 2359742"/>
                <a:gd name="connsiteX2" fmla="*/ 929148 w 1297858"/>
                <a:gd name="connsiteY2" fmla="*/ 14748 h 2359742"/>
                <a:gd name="connsiteX3" fmla="*/ 988141 w 1297858"/>
                <a:gd name="connsiteY3" fmla="*/ 147483 h 2359742"/>
                <a:gd name="connsiteX4" fmla="*/ 1017638 w 1297858"/>
                <a:gd name="connsiteY4" fmla="*/ 353961 h 2359742"/>
                <a:gd name="connsiteX5" fmla="*/ 1091380 w 1297858"/>
                <a:gd name="connsiteY5" fmla="*/ 619432 h 2359742"/>
                <a:gd name="connsiteX6" fmla="*/ 1297858 w 1297858"/>
                <a:gd name="connsiteY6" fmla="*/ 752167 h 2359742"/>
                <a:gd name="connsiteX7" fmla="*/ 1297858 w 1297858"/>
                <a:gd name="connsiteY7" fmla="*/ 1843548 h 2359742"/>
                <a:gd name="connsiteX8" fmla="*/ 1061883 w 1297858"/>
                <a:gd name="connsiteY8" fmla="*/ 2094271 h 2359742"/>
                <a:gd name="connsiteX9" fmla="*/ 988141 w 1297858"/>
                <a:gd name="connsiteY9" fmla="*/ 2271251 h 2359742"/>
                <a:gd name="connsiteX10" fmla="*/ 752167 w 1297858"/>
                <a:gd name="connsiteY10" fmla="*/ 2359742 h 2359742"/>
                <a:gd name="connsiteX11" fmla="*/ 368709 w 1297858"/>
                <a:gd name="connsiteY11" fmla="*/ 2330245 h 2359742"/>
                <a:gd name="connsiteX12" fmla="*/ 14748 w 1297858"/>
                <a:gd name="connsiteY12" fmla="*/ 2256503 h 2359742"/>
                <a:gd name="connsiteX13" fmla="*/ 0 w 1297858"/>
                <a:gd name="connsiteY13" fmla="*/ 2197509 h 2359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97858" h="2359742">
                  <a:moveTo>
                    <a:pt x="29496" y="0"/>
                  </a:moveTo>
                  <a:lnTo>
                    <a:pt x="545690" y="14748"/>
                  </a:lnTo>
                  <a:lnTo>
                    <a:pt x="929148" y="14748"/>
                  </a:lnTo>
                  <a:lnTo>
                    <a:pt x="988141" y="147483"/>
                  </a:lnTo>
                  <a:lnTo>
                    <a:pt x="1017638" y="353961"/>
                  </a:lnTo>
                  <a:lnTo>
                    <a:pt x="1091380" y="619432"/>
                  </a:lnTo>
                  <a:lnTo>
                    <a:pt x="1297858" y="752167"/>
                  </a:lnTo>
                  <a:lnTo>
                    <a:pt x="1297858" y="1843548"/>
                  </a:lnTo>
                  <a:lnTo>
                    <a:pt x="1061883" y="2094271"/>
                  </a:lnTo>
                  <a:lnTo>
                    <a:pt x="988141" y="2271251"/>
                  </a:lnTo>
                  <a:lnTo>
                    <a:pt x="752167" y="2359742"/>
                  </a:lnTo>
                  <a:lnTo>
                    <a:pt x="368709" y="2330245"/>
                  </a:lnTo>
                  <a:lnTo>
                    <a:pt x="14748" y="2256503"/>
                  </a:lnTo>
                  <a:lnTo>
                    <a:pt x="0" y="2197509"/>
                  </a:ln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олилиния 43"/>
            <p:cNvSpPr/>
            <p:nvPr/>
          </p:nvSpPr>
          <p:spPr>
            <a:xfrm>
              <a:off x="2265990" y="2616410"/>
              <a:ext cx="1592826" cy="1017639"/>
            </a:xfrm>
            <a:custGeom>
              <a:avLst/>
              <a:gdLst>
                <a:gd name="connsiteX0" fmla="*/ 1592826 w 1592826"/>
                <a:gd name="connsiteY0" fmla="*/ 250723 h 1017639"/>
                <a:gd name="connsiteX1" fmla="*/ 0 w 1592826"/>
                <a:gd name="connsiteY1" fmla="*/ 0 h 1017639"/>
                <a:gd name="connsiteX2" fmla="*/ 0 w 1592826"/>
                <a:gd name="connsiteY2" fmla="*/ 943897 h 1017639"/>
                <a:gd name="connsiteX3" fmla="*/ 162232 w 1592826"/>
                <a:gd name="connsiteY3" fmla="*/ 1017639 h 1017639"/>
                <a:gd name="connsiteX4" fmla="*/ 516193 w 1592826"/>
                <a:gd name="connsiteY4" fmla="*/ 1017639 h 1017639"/>
                <a:gd name="connsiteX5" fmla="*/ 840658 w 1592826"/>
                <a:gd name="connsiteY5" fmla="*/ 988142 h 1017639"/>
                <a:gd name="connsiteX6" fmla="*/ 1120877 w 1592826"/>
                <a:gd name="connsiteY6" fmla="*/ 1017639 h 1017639"/>
                <a:gd name="connsiteX7" fmla="*/ 1401097 w 1592826"/>
                <a:gd name="connsiteY7" fmla="*/ 914400 h 1017639"/>
                <a:gd name="connsiteX8" fmla="*/ 1563329 w 1592826"/>
                <a:gd name="connsiteY8" fmla="*/ 899652 h 1017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92826" h="1017639">
                  <a:moveTo>
                    <a:pt x="1592826" y="250723"/>
                  </a:moveTo>
                  <a:lnTo>
                    <a:pt x="0" y="0"/>
                  </a:lnTo>
                  <a:lnTo>
                    <a:pt x="0" y="943897"/>
                  </a:lnTo>
                  <a:lnTo>
                    <a:pt x="162232" y="1017639"/>
                  </a:lnTo>
                  <a:lnTo>
                    <a:pt x="516193" y="1017639"/>
                  </a:lnTo>
                  <a:lnTo>
                    <a:pt x="840658" y="988142"/>
                  </a:lnTo>
                  <a:lnTo>
                    <a:pt x="1120877" y="1017639"/>
                  </a:lnTo>
                  <a:lnTo>
                    <a:pt x="1401097" y="914400"/>
                  </a:lnTo>
                  <a:lnTo>
                    <a:pt x="1563329" y="899652"/>
                  </a:ln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46" name="Прямая соединительная линия 45"/>
            <p:cNvCxnSpPr/>
            <p:nvPr/>
          </p:nvCxnSpPr>
          <p:spPr>
            <a:xfrm>
              <a:off x="2284876" y="2675129"/>
              <a:ext cx="180488" cy="488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>
              <a:off x="2303280" y="2862232"/>
              <a:ext cx="180488" cy="488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/>
            <p:cNvCxnSpPr/>
            <p:nvPr/>
          </p:nvCxnSpPr>
          <p:spPr>
            <a:xfrm>
              <a:off x="2303280" y="3078256"/>
              <a:ext cx="180488" cy="488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2267744" y="3294280"/>
              <a:ext cx="180488" cy="488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2267744" y="3510304"/>
              <a:ext cx="180488" cy="488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Скругленный прямоугольник 10"/>
          <p:cNvSpPr/>
          <p:nvPr/>
        </p:nvSpPr>
        <p:spPr>
          <a:xfrm>
            <a:off x="4659633" y="4221088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ПЛОТИНА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37798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44008" y="1387624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КУСТАРНИКИ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59633" y="4149080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РЕДКИЙ ЛЕС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116630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32821" y="2753004"/>
            <a:ext cx="609600" cy="609600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540648" y="1772816"/>
            <a:ext cx="3340745" cy="2452572"/>
            <a:chOff x="540648" y="1772816"/>
            <a:chExt cx="3340745" cy="2452572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540648" y="1772816"/>
              <a:ext cx="3340745" cy="2452572"/>
            </a:xfrm>
            <a:prstGeom prst="rect">
              <a:avLst/>
            </a:prstGeom>
            <a:solidFill>
              <a:srgbClr val="92D05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775636" y="1985378"/>
              <a:ext cx="2788252" cy="366964"/>
              <a:chOff x="775636" y="1985378"/>
              <a:chExt cx="2788252" cy="366964"/>
            </a:xfrm>
          </p:grpSpPr>
          <p:sp>
            <p:nvSpPr>
              <p:cNvPr id="5" name="Овал 4"/>
              <p:cNvSpPr/>
              <p:nvPr/>
            </p:nvSpPr>
            <p:spPr>
              <a:xfrm>
                <a:off x="775636" y="1985378"/>
                <a:ext cx="457200" cy="363502"/>
              </a:xfrm>
              <a:prstGeom prst="ellipse">
                <a:avLst/>
              </a:prstGeom>
              <a:solidFill>
                <a:srgbClr val="92D050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6" name="Овал 15"/>
              <p:cNvSpPr/>
              <p:nvPr/>
            </p:nvSpPr>
            <p:spPr>
              <a:xfrm>
                <a:off x="1619672" y="1985378"/>
                <a:ext cx="457200" cy="363502"/>
              </a:xfrm>
              <a:prstGeom prst="ellipse">
                <a:avLst/>
              </a:prstGeom>
              <a:solidFill>
                <a:srgbClr val="92D050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7" name="Овал 16"/>
              <p:cNvSpPr/>
              <p:nvPr/>
            </p:nvSpPr>
            <p:spPr>
              <a:xfrm>
                <a:off x="2411760" y="1988840"/>
                <a:ext cx="457200" cy="363502"/>
              </a:xfrm>
              <a:prstGeom prst="ellipse">
                <a:avLst/>
              </a:prstGeom>
              <a:solidFill>
                <a:srgbClr val="92D050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8" name="Овал 17"/>
              <p:cNvSpPr/>
              <p:nvPr/>
            </p:nvSpPr>
            <p:spPr>
              <a:xfrm>
                <a:off x="3106688" y="1988840"/>
                <a:ext cx="457200" cy="363502"/>
              </a:xfrm>
              <a:prstGeom prst="ellipse">
                <a:avLst/>
              </a:prstGeom>
              <a:solidFill>
                <a:srgbClr val="92D050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9" name="Группа 18"/>
            <p:cNvGrpSpPr/>
            <p:nvPr/>
          </p:nvGrpSpPr>
          <p:grpSpPr>
            <a:xfrm>
              <a:off x="775636" y="2629988"/>
              <a:ext cx="2788252" cy="366964"/>
              <a:chOff x="775636" y="1985378"/>
              <a:chExt cx="2788252" cy="366964"/>
            </a:xfrm>
          </p:grpSpPr>
          <p:sp>
            <p:nvSpPr>
              <p:cNvPr id="20" name="Овал 19"/>
              <p:cNvSpPr/>
              <p:nvPr/>
            </p:nvSpPr>
            <p:spPr>
              <a:xfrm>
                <a:off x="775636" y="1985378"/>
                <a:ext cx="457200" cy="363502"/>
              </a:xfrm>
              <a:prstGeom prst="ellipse">
                <a:avLst/>
              </a:prstGeom>
              <a:solidFill>
                <a:srgbClr val="92D050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Овал 20"/>
              <p:cNvSpPr/>
              <p:nvPr/>
            </p:nvSpPr>
            <p:spPr>
              <a:xfrm>
                <a:off x="1619672" y="1985378"/>
                <a:ext cx="457200" cy="363502"/>
              </a:xfrm>
              <a:prstGeom prst="ellipse">
                <a:avLst/>
              </a:prstGeom>
              <a:solidFill>
                <a:srgbClr val="92D050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" name="Овал 21"/>
              <p:cNvSpPr/>
              <p:nvPr/>
            </p:nvSpPr>
            <p:spPr>
              <a:xfrm>
                <a:off x="2411760" y="1988840"/>
                <a:ext cx="457200" cy="363502"/>
              </a:xfrm>
              <a:prstGeom prst="ellipse">
                <a:avLst/>
              </a:prstGeom>
              <a:solidFill>
                <a:srgbClr val="92D050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106688" y="1988840"/>
                <a:ext cx="457200" cy="363502"/>
              </a:xfrm>
              <a:prstGeom prst="ellipse">
                <a:avLst/>
              </a:prstGeom>
              <a:solidFill>
                <a:srgbClr val="92D050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4" name="Группа 23"/>
            <p:cNvGrpSpPr/>
            <p:nvPr/>
          </p:nvGrpSpPr>
          <p:grpSpPr>
            <a:xfrm>
              <a:off x="775636" y="3278060"/>
              <a:ext cx="2788252" cy="366964"/>
              <a:chOff x="775636" y="1985378"/>
              <a:chExt cx="2788252" cy="366964"/>
            </a:xfrm>
          </p:grpSpPr>
          <p:sp>
            <p:nvSpPr>
              <p:cNvPr id="25" name="Овал 24"/>
              <p:cNvSpPr/>
              <p:nvPr/>
            </p:nvSpPr>
            <p:spPr>
              <a:xfrm>
                <a:off x="775636" y="1985378"/>
                <a:ext cx="457200" cy="363502"/>
              </a:xfrm>
              <a:prstGeom prst="ellipse">
                <a:avLst/>
              </a:prstGeom>
              <a:solidFill>
                <a:srgbClr val="92D050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Овал 25"/>
              <p:cNvSpPr/>
              <p:nvPr/>
            </p:nvSpPr>
            <p:spPr>
              <a:xfrm>
                <a:off x="1619672" y="1985378"/>
                <a:ext cx="457200" cy="363502"/>
              </a:xfrm>
              <a:prstGeom prst="ellipse">
                <a:avLst/>
              </a:prstGeom>
              <a:solidFill>
                <a:srgbClr val="92D050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Овал 26"/>
              <p:cNvSpPr/>
              <p:nvPr/>
            </p:nvSpPr>
            <p:spPr>
              <a:xfrm>
                <a:off x="2411760" y="1988840"/>
                <a:ext cx="457200" cy="363502"/>
              </a:xfrm>
              <a:prstGeom prst="ellipse">
                <a:avLst/>
              </a:prstGeom>
              <a:solidFill>
                <a:srgbClr val="92D050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Овал 27"/>
              <p:cNvSpPr/>
              <p:nvPr/>
            </p:nvSpPr>
            <p:spPr>
              <a:xfrm>
                <a:off x="3106688" y="1988840"/>
                <a:ext cx="457200" cy="363502"/>
              </a:xfrm>
              <a:prstGeom prst="ellipse">
                <a:avLst/>
              </a:prstGeom>
              <a:solidFill>
                <a:srgbClr val="92D050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11" name="Скругленный прямоугольник 10"/>
          <p:cNvSpPr/>
          <p:nvPr/>
        </p:nvSpPr>
        <p:spPr>
          <a:xfrm>
            <a:off x="4659633" y="2725108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ФРУКТОВЫЙ САД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06774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44008" y="1387624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ПОЛЕВАЯ ДОРОГА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25752" y="2784853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ЛЕСНАЯ ДОРОГА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116630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32821" y="4176976"/>
            <a:ext cx="609600" cy="609600"/>
          </a:xfrm>
          <a:prstGeom prst="rect">
            <a:avLst/>
          </a:prstGeom>
        </p:spPr>
      </p:pic>
      <p:grpSp>
        <p:nvGrpSpPr>
          <p:cNvPr id="29" name="Группа 28"/>
          <p:cNvGrpSpPr/>
          <p:nvPr/>
        </p:nvGrpSpPr>
        <p:grpSpPr>
          <a:xfrm>
            <a:off x="545690" y="1843548"/>
            <a:ext cx="3335702" cy="2415956"/>
            <a:chOff x="545690" y="1843548"/>
            <a:chExt cx="3335702" cy="2415956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547035" y="1844824"/>
              <a:ext cx="3334357" cy="241468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545690" y="1843548"/>
              <a:ext cx="2831691" cy="1932039"/>
            </a:xfrm>
            <a:custGeom>
              <a:avLst/>
              <a:gdLst>
                <a:gd name="connsiteX0" fmla="*/ 0 w 2831691"/>
                <a:gd name="connsiteY0" fmla="*/ 1755058 h 1932039"/>
                <a:gd name="connsiteX1" fmla="*/ 250723 w 2831691"/>
                <a:gd name="connsiteY1" fmla="*/ 1710813 h 1932039"/>
                <a:gd name="connsiteX2" fmla="*/ 575187 w 2831691"/>
                <a:gd name="connsiteY2" fmla="*/ 1533833 h 1932039"/>
                <a:gd name="connsiteX3" fmla="*/ 899652 w 2831691"/>
                <a:gd name="connsiteY3" fmla="*/ 1268362 h 1932039"/>
                <a:gd name="connsiteX4" fmla="*/ 1061884 w 2831691"/>
                <a:gd name="connsiteY4" fmla="*/ 988142 h 1932039"/>
                <a:gd name="connsiteX5" fmla="*/ 1460091 w 2831691"/>
                <a:gd name="connsiteY5" fmla="*/ 752168 h 1932039"/>
                <a:gd name="connsiteX6" fmla="*/ 1710813 w 2831691"/>
                <a:gd name="connsiteY6" fmla="*/ 781665 h 1932039"/>
                <a:gd name="connsiteX7" fmla="*/ 2123768 w 2831691"/>
                <a:gd name="connsiteY7" fmla="*/ 766917 h 1932039"/>
                <a:gd name="connsiteX8" fmla="*/ 2359742 w 2831691"/>
                <a:gd name="connsiteY8" fmla="*/ 663678 h 1932039"/>
                <a:gd name="connsiteX9" fmla="*/ 2477729 w 2831691"/>
                <a:gd name="connsiteY9" fmla="*/ 486697 h 1932039"/>
                <a:gd name="connsiteX10" fmla="*/ 2580968 w 2831691"/>
                <a:gd name="connsiteY10" fmla="*/ 280220 h 1932039"/>
                <a:gd name="connsiteX11" fmla="*/ 2610465 w 2831691"/>
                <a:gd name="connsiteY11" fmla="*/ 117987 h 1932039"/>
                <a:gd name="connsiteX12" fmla="*/ 2669458 w 2831691"/>
                <a:gd name="connsiteY12" fmla="*/ 0 h 1932039"/>
                <a:gd name="connsiteX13" fmla="*/ 2831691 w 2831691"/>
                <a:gd name="connsiteY13" fmla="*/ 0 h 1932039"/>
                <a:gd name="connsiteX14" fmla="*/ 2772697 w 2831691"/>
                <a:gd name="connsiteY14" fmla="*/ 162233 h 1932039"/>
                <a:gd name="connsiteX15" fmla="*/ 2698955 w 2831691"/>
                <a:gd name="connsiteY15" fmla="*/ 383458 h 1932039"/>
                <a:gd name="connsiteX16" fmla="*/ 2625213 w 2831691"/>
                <a:gd name="connsiteY16" fmla="*/ 560439 h 1932039"/>
                <a:gd name="connsiteX17" fmla="*/ 2551471 w 2831691"/>
                <a:gd name="connsiteY17" fmla="*/ 693175 h 1932039"/>
                <a:gd name="connsiteX18" fmla="*/ 2403987 w 2831691"/>
                <a:gd name="connsiteY18" fmla="*/ 825910 h 1932039"/>
                <a:gd name="connsiteX19" fmla="*/ 2168013 w 2831691"/>
                <a:gd name="connsiteY19" fmla="*/ 914400 h 1932039"/>
                <a:gd name="connsiteX20" fmla="*/ 1961536 w 2831691"/>
                <a:gd name="connsiteY20" fmla="*/ 914400 h 1932039"/>
                <a:gd name="connsiteX21" fmla="*/ 1710813 w 2831691"/>
                <a:gd name="connsiteY21" fmla="*/ 899652 h 1932039"/>
                <a:gd name="connsiteX22" fmla="*/ 1578078 w 2831691"/>
                <a:gd name="connsiteY22" fmla="*/ 914400 h 1932039"/>
                <a:gd name="connsiteX23" fmla="*/ 1415845 w 2831691"/>
                <a:gd name="connsiteY23" fmla="*/ 929149 h 1932039"/>
                <a:gd name="connsiteX24" fmla="*/ 1268362 w 2831691"/>
                <a:gd name="connsiteY24" fmla="*/ 1002891 h 1932039"/>
                <a:gd name="connsiteX25" fmla="*/ 1165123 w 2831691"/>
                <a:gd name="connsiteY25" fmla="*/ 1106129 h 1932039"/>
                <a:gd name="connsiteX26" fmla="*/ 1061884 w 2831691"/>
                <a:gd name="connsiteY26" fmla="*/ 1253613 h 1932039"/>
                <a:gd name="connsiteX27" fmla="*/ 929149 w 2831691"/>
                <a:gd name="connsiteY27" fmla="*/ 1415846 h 1932039"/>
                <a:gd name="connsiteX28" fmla="*/ 825910 w 2831691"/>
                <a:gd name="connsiteY28" fmla="*/ 1474839 h 1932039"/>
                <a:gd name="connsiteX29" fmla="*/ 648929 w 2831691"/>
                <a:gd name="connsiteY29" fmla="*/ 1607575 h 1932039"/>
                <a:gd name="connsiteX30" fmla="*/ 530942 w 2831691"/>
                <a:gd name="connsiteY30" fmla="*/ 1725562 h 1932039"/>
                <a:gd name="connsiteX31" fmla="*/ 353962 w 2831691"/>
                <a:gd name="connsiteY31" fmla="*/ 1784555 h 1932039"/>
                <a:gd name="connsiteX32" fmla="*/ 103239 w 2831691"/>
                <a:gd name="connsiteY32" fmla="*/ 1902542 h 1932039"/>
                <a:gd name="connsiteX33" fmla="*/ 0 w 2831691"/>
                <a:gd name="connsiteY33" fmla="*/ 1932039 h 1932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831691" h="1932039">
                  <a:moveTo>
                    <a:pt x="0" y="1755058"/>
                  </a:moveTo>
                  <a:lnTo>
                    <a:pt x="250723" y="1710813"/>
                  </a:lnTo>
                  <a:lnTo>
                    <a:pt x="575187" y="1533833"/>
                  </a:lnTo>
                  <a:lnTo>
                    <a:pt x="899652" y="1268362"/>
                  </a:lnTo>
                  <a:lnTo>
                    <a:pt x="1061884" y="988142"/>
                  </a:lnTo>
                  <a:lnTo>
                    <a:pt x="1460091" y="752168"/>
                  </a:lnTo>
                  <a:lnTo>
                    <a:pt x="1710813" y="781665"/>
                  </a:lnTo>
                  <a:lnTo>
                    <a:pt x="2123768" y="766917"/>
                  </a:lnTo>
                  <a:lnTo>
                    <a:pt x="2359742" y="663678"/>
                  </a:lnTo>
                  <a:lnTo>
                    <a:pt x="2477729" y="486697"/>
                  </a:lnTo>
                  <a:lnTo>
                    <a:pt x="2580968" y="280220"/>
                  </a:lnTo>
                  <a:lnTo>
                    <a:pt x="2610465" y="117987"/>
                  </a:lnTo>
                  <a:lnTo>
                    <a:pt x="2669458" y="0"/>
                  </a:lnTo>
                  <a:lnTo>
                    <a:pt x="2831691" y="0"/>
                  </a:lnTo>
                  <a:lnTo>
                    <a:pt x="2772697" y="162233"/>
                  </a:lnTo>
                  <a:lnTo>
                    <a:pt x="2698955" y="383458"/>
                  </a:lnTo>
                  <a:lnTo>
                    <a:pt x="2625213" y="560439"/>
                  </a:lnTo>
                  <a:lnTo>
                    <a:pt x="2551471" y="693175"/>
                  </a:lnTo>
                  <a:lnTo>
                    <a:pt x="2403987" y="825910"/>
                  </a:lnTo>
                  <a:lnTo>
                    <a:pt x="2168013" y="914400"/>
                  </a:lnTo>
                  <a:lnTo>
                    <a:pt x="1961536" y="914400"/>
                  </a:lnTo>
                  <a:lnTo>
                    <a:pt x="1710813" y="899652"/>
                  </a:lnTo>
                  <a:lnTo>
                    <a:pt x="1578078" y="914400"/>
                  </a:lnTo>
                  <a:lnTo>
                    <a:pt x="1415845" y="929149"/>
                  </a:lnTo>
                  <a:lnTo>
                    <a:pt x="1268362" y="1002891"/>
                  </a:lnTo>
                  <a:lnTo>
                    <a:pt x="1165123" y="1106129"/>
                  </a:lnTo>
                  <a:lnTo>
                    <a:pt x="1061884" y="1253613"/>
                  </a:lnTo>
                  <a:lnTo>
                    <a:pt x="929149" y="1415846"/>
                  </a:lnTo>
                  <a:lnTo>
                    <a:pt x="825910" y="1474839"/>
                  </a:lnTo>
                  <a:lnTo>
                    <a:pt x="648929" y="1607575"/>
                  </a:lnTo>
                  <a:lnTo>
                    <a:pt x="530942" y="1725562"/>
                  </a:lnTo>
                  <a:lnTo>
                    <a:pt x="353962" y="1784555"/>
                  </a:lnTo>
                  <a:lnTo>
                    <a:pt x="103239" y="1902542"/>
                  </a:lnTo>
                  <a:lnTo>
                    <a:pt x="0" y="1932039"/>
                  </a:lnTo>
                </a:path>
              </a:pathLst>
            </a:cu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" name="Скругленный прямоугольник 10"/>
          <p:cNvSpPr/>
          <p:nvPr/>
        </p:nvSpPr>
        <p:spPr>
          <a:xfrm>
            <a:off x="4659633" y="4149080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ШОССЕ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80787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44008" y="1387624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ОЗЕРО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25752" y="2784853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РЕКА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116630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32821" y="4176976"/>
            <a:ext cx="609600" cy="609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34" y="1844824"/>
            <a:ext cx="3334358" cy="250076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4659633" y="4149080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БОЛОТО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60542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59633" y="4236057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ДОМ ЛЕСНИКА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25752" y="2784853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ЭЛЕКТРОСТАНЦИЯ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116630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32821" y="1318360"/>
            <a:ext cx="609600" cy="609600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547034" y="1844824"/>
            <a:ext cx="3334358" cy="2475140"/>
            <a:chOff x="547034" y="1844824"/>
            <a:chExt cx="3334358" cy="247514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547034" y="1844824"/>
              <a:ext cx="3334358" cy="247514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ШК.</a:t>
              </a:r>
              <a:endParaRPr lang="ru-RU" dirty="0"/>
            </a:p>
          </p:txBody>
        </p:sp>
        <p:sp>
          <p:nvSpPr>
            <p:cNvPr id="4" name="Рамка 3"/>
            <p:cNvSpPr/>
            <p:nvPr/>
          </p:nvSpPr>
          <p:spPr>
            <a:xfrm rot="1635880">
              <a:off x="802492" y="2784853"/>
              <a:ext cx="1411721" cy="914400"/>
            </a:xfrm>
            <a:prstGeom prst="frame">
              <a:avLst>
                <a:gd name="adj1" fmla="val 2862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323299" y="1978858"/>
              <a:ext cx="98135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600" b="1" i="1" dirty="0" smtClean="0"/>
                <a:t>ШК.</a:t>
              </a:r>
              <a:endParaRPr lang="ru-RU" sz="3600" b="1" i="1" dirty="0"/>
            </a:p>
          </p:txBody>
        </p:sp>
      </p:grpSp>
      <p:sp>
        <p:nvSpPr>
          <p:cNvPr id="11" name="Скругленный прямоугольник 10"/>
          <p:cNvSpPr/>
          <p:nvPr/>
        </p:nvSpPr>
        <p:spPr>
          <a:xfrm>
            <a:off x="4659633" y="1290464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ШКОЛА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86449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59633" y="4236057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КУСТАРНИКИ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25752" y="1556792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РЕДКОЛЕСЬЕ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116630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80783" y="2932889"/>
            <a:ext cx="609600" cy="609600"/>
          </a:xfrm>
          <a:prstGeom prst="rect">
            <a:avLst/>
          </a:prstGeom>
        </p:spPr>
      </p:pic>
      <p:grpSp>
        <p:nvGrpSpPr>
          <p:cNvPr id="26" name="Группа 25"/>
          <p:cNvGrpSpPr/>
          <p:nvPr/>
        </p:nvGrpSpPr>
        <p:grpSpPr>
          <a:xfrm>
            <a:off x="547036" y="1844824"/>
            <a:ext cx="3334356" cy="2449511"/>
            <a:chOff x="547036" y="1844824"/>
            <a:chExt cx="3334356" cy="2449511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547036" y="1844824"/>
              <a:ext cx="3334356" cy="244951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0" name="Группа 19"/>
            <p:cNvGrpSpPr/>
            <p:nvPr/>
          </p:nvGrpSpPr>
          <p:grpSpPr>
            <a:xfrm>
              <a:off x="880821" y="1988840"/>
              <a:ext cx="2323027" cy="600167"/>
              <a:chOff x="880821" y="1988840"/>
              <a:chExt cx="2323027" cy="600167"/>
            </a:xfrm>
          </p:grpSpPr>
          <p:sp>
            <p:nvSpPr>
              <p:cNvPr id="8" name="Фигура, имеющая форму буквы L 7"/>
              <p:cNvSpPr/>
              <p:nvPr/>
            </p:nvSpPr>
            <p:spPr>
              <a:xfrm>
                <a:off x="880821" y="1991716"/>
                <a:ext cx="399413" cy="597291"/>
              </a:xfrm>
              <a:prstGeom prst="corner">
                <a:avLst>
                  <a:gd name="adj1" fmla="val 24313"/>
                  <a:gd name="adj2" fmla="val 19355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6" name="Фигура, имеющая форму буквы L 15"/>
              <p:cNvSpPr/>
              <p:nvPr/>
            </p:nvSpPr>
            <p:spPr>
              <a:xfrm>
                <a:off x="1868331" y="1988840"/>
                <a:ext cx="399413" cy="597291"/>
              </a:xfrm>
              <a:prstGeom prst="corner">
                <a:avLst>
                  <a:gd name="adj1" fmla="val 24313"/>
                  <a:gd name="adj2" fmla="val 19355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7" name="Фигура, имеющая форму буквы L 16"/>
              <p:cNvSpPr/>
              <p:nvPr/>
            </p:nvSpPr>
            <p:spPr>
              <a:xfrm>
                <a:off x="2804435" y="1988840"/>
                <a:ext cx="399413" cy="597291"/>
              </a:xfrm>
              <a:prstGeom prst="corner">
                <a:avLst>
                  <a:gd name="adj1" fmla="val 24313"/>
                  <a:gd name="adj2" fmla="val 19355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8" name="Фигура, имеющая форму буквы L 17"/>
            <p:cNvSpPr/>
            <p:nvPr/>
          </p:nvSpPr>
          <p:spPr>
            <a:xfrm>
              <a:off x="1292267" y="2903717"/>
              <a:ext cx="399413" cy="597291"/>
            </a:xfrm>
            <a:prstGeom prst="corner">
              <a:avLst>
                <a:gd name="adj1" fmla="val 24313"/>
                <a:gd name="adj2" fmla="val 19355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Фигура, имеющая форму буквы L 18"/>
            <p:cNvSpPr/>
            <p:nvPr/>
          </p:nvSpPr>
          <p:spPr>
            <a:xfrm>
              <a:off x="2372387" y="2903717"/>
              <a:ext cx="399413" cy="597291"/>
            </a:xfrm>
            <a:prstGeom prst="corner">
              <a:avLst>
                <a:gd name="adj1" fmla="val 24313"/>
                <a:gd name="adj2" fmla="val 19355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2" name="Группа 21"/>
            <p:cNvGrpSpPr/>
            <p:nvPr/>
          </p:nvGrpSpPr>
          <p:grpSpPr>
            <a:xfrm>
              <a:off x="899592" y="3620921"/>
              <a:ext cx="2323027" cy="600167"/>
              <a:chOff x="880821" y="1988840"/>
              <a:chExt cx="2323027" cy="600167"/>
            </a:xfrm>
          </p:grpSpPr>
          <p:sp>
            <p:nvSpPr>
              <p:cNvPr id="23" name="Фигура, имеющая форму буквы L 22"/>
              <p:cNvSpPr/>
              <p:nvPr/>
            </p:nvSpPr>
            <p:spPr>
              <a:xfrm>
                <a:off x="880821" y="1991716"/>
                <a:ext cx="399413" cy="597291"/>
              </a:xfrm>
              <a:prstGeom prst="corner">
                <a:avLst>
                  <a:gd name="adj1" fmla="val 24313"/>
                  <a:gd name="adj2" fmla="val 19355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Фигура, имеющая форму буквы L 23"/>
              <p:cNvSpPr/>
              <p:nvPr/>
            </p:nvSpPr>
            <p:spPr>
              <a:xfrm>
                <a:off x="1868331" y="1988840"/>
                <a:ext cx="399413" cy="597291"/>
              </a:xfrm>
              <a:prstGeom prst="corner">
                <a:avLst>
                  <a:gd name="adj1" fmla="val 24313"/>
                  <a:gd name="adj2" fmla="val 19355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5" name="Фигура, имеющая форму буквы L 24"/>
              <p:cNvSpPr/>
              <p:nvPr/>
            </p:nvSpPr>
            <p:spPr>
              <a:xfrm>
                <a:off x="2804435" y="1988840"/>
                <a:ext cx="399413" cy="597291"/>
              </a:xfrm>
              <a:prstGeom prst="corner">
                <a:avLst>
                  <a:gd name="adj1" fmla="val 24313"/>
                  <a:gd name="adj2" fmla="val 19355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11" name="Скругленный прямоугольник 10"/>
          <p:cNvSpPr/>
          <p:nvPr/>
        </p:nvSpPr>
        <p:spPr>
          <a:xfrm>
            <a:off x="4607595" y="2904993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ВЫРУБКА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13176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59633" y="4236057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КОЛОДЕЦ</a:t>
            </a:r>
            <a:endParaRPr lang="ru-RU" sz="36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25752" y="1556792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КУСТАРНИКИ</a:t>
            </a:r>
            <a:endParaRPr lang="ru-RU" sz="3600" b="1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7731131" y="5949280"/>
            <a:ext cx="79208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настраиваемая 1">
            <a:hlinkClick r:id="" action="ppaction://hlinkshowjump?jump=endshow" highlightClick="1"/>
          </p:cNvPr>
          <p:cNvSpPr/>
          <p:nvPr/>
        </p:nvSpPr>
        <p:spPr>
          <a:xfrm>
            <a:off x="5832140" y="5951462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116630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Знаешь </a:t>
            </a:r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  ты  условные знаки?</a:t>
            </a:r>
            <a:endParaRPr lang="ru-RU" sz="4400" dirty="0"/>
          </a:p>
        </p:txBody>
      </p:sp>
      <p:pic>
        <p:nvPicPr>
          <p:cNvPr id="1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93.635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80783" y="2932889"/>
            <a:ext cx="609600" cy="609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8" t="7295" r="4198" b="6651"/>
          <a:stretch/>
        </p:blipFill>
        <p:spPr>
          <a:xfrm>
            <a:off x="557451" y="1844824"/>
            <a:ext cx="3323941" cy="239445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Фигура, имеющая форму буквы L 3"/>
          <p:cNvSpPr/>
          <p:nvPr/>
        </p:nvSpPr>
        <p:spPr>
          <a:xfrm rot="2285457">
            <a:off x="2812557" y="2186665"/>
            <a:ext cx="749552" cy="718327"/>
          </a:xfrm>
          <a:prstGeom prst="corne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07595" y="2904993"/>
            <a:ext cx="410445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ДОМ ЛЕСНИКА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48524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385" y="116631"/>
            <a:ext cx="9036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Используемые источники</a:t>
            </a:r>
            <a:endParaRPr lang="ru-RU" sz="4400" dirty="0"/>
          </a:p>
        </p:txBody>
      </p:sp>
      <p:sp>
        <p:nvSpPr>
          <p:cNvPr id="3" name="Управляющая кнопка: настраиваемая 2">
            <a:hlinkClick r:id="" action="ppaction://hlinkshowjump?jump=endshow" highlightClick="1"/>
          </p:cNvPr>
          <p:cNvSpPr/>
          <p:nvPr/>
        </p:nvSpPr>
        <p:spPr>
          <a:xfrm>
            <a:off x="5148064" y="6210975"/>
            <a:ext cx="1728192" cy="51902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Выход</a:t>
            </a:r>
            <a:endParaRPr lang="ru-RU" sz="3600" b="1" dirty="0"/>
          </a:p>
        </p:txBody>
      </p:sp>
      <p:pic>
        <p:nvPicPr>
          <p:cNvPr id="4" name="Picture 10" descr="http://is5.mzstatic.com/image/thumb/Purple6/v4/72/10/c6/7210c6f1-fb16-96bf-0dca-e658a7c527db/mzl.gyokneoo.png/0x0ss-85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0457"/>
            <a:ext cx="1505433" cy="15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1556792"/>
            <a:ext cx="80648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smtClean="0"/>
              <a:t>1. Атлас</a:t>
            </a:r>
            <a:r>
              <a:rPr lang="ru-RU" sz="2800" b="1" dirty="0" smtClean="0"/>
              <a:t>. География 5 класс (любое издание)</a:t>
            </a:r>
          </a:p>
          <a:p>
            <a:r>
              <a:rPr lang="ru-RU" sz="2800" b="1" dirty="0" smtClean="0"/>
              <a:t>2. Шаблон </a:t>
            </a:r>
            <a:r>
              <a:rPr lang="ru-RU" sz="2800" b="1" dirty="0"/>
              <a:t>презентации </a:t>
            </a:r>
            <a:r>
              <a:rPr lang="ru-RU" sz="2800" b="1" u="sng" dirty="0">
                <a:hlinkClick r:id="rId3"/>
              </a:rPr>
              <a:t>http://propowerpoint.ru/wp-content/uploads/2013/02/Light_greenSlide.jpg</a:t>
            </a:r>
            <a:r>
              <a:rPr lang="ru-RU" sz="2800" b="1" dirty="0"/>
              <a:t> </a:t>
            </a:r>
          </a:p>
          <a:p>
            <a:r>
              <a:rPr lang="ru-RU" sz="2800" b="1" dirty="0"/>
              <a:t> </a:t>
            </a:r>
            <a:r>
              <a:rPr lang="ru-RU" sz="2800" b="1" dirty="0" smtClean="0"/>
              <a:t>3.Компас </a:t>
            </a:r>
            <a:r>
              <a:rPr lang="ru-RU" sz="2800" b="1" dirty="0"/>
              <a:t>картинка </a:t>
            </a:r>
            <a:r>
              <a:rPr lang="ru-RU" sz="2800" b="1" u="sng" dirty="0">
                <a:hlinkClick r:id="rId4"/>
              </a:rPr>
              <a:t>http://is5.mzstatic.com/image/thumb/Purple6/v4/72/10/c6/7210c6f1-fb16-96bf-0dca-e658a7c527db/mzl.gyokneoo.png/0x0ss-85.jpg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12946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259</TotalTime>
  <Words>252</Words>
  <Application>Microsoft Office PowerPoint</Application>
  <PresentationFormat>Экран (4:3)</PresentationFormat>
  <Paragraphs>105</Paragraphs>
  <Slides>18</Slides>
  <Notes>15</Notes>
  <HiddenSlides>0</HiddenSlides>
  <MMClips>15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Валерьевна</dc:creator>
  <cp:lastModifiedBy>User</cp:lastModifiedBy>
  <cp:revision>27</cp:revision>
  <dcterms:created xsi:type="dcterms:W3CDTF">2016-08-12T07:48:58Z</dcterms:created>
  <dcterms:modified xsi:type="dcterms:W3CDTF">2020-04-26T15:24:50Z</dcterms:modified>
</cp:coreProperties>
</file>